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png" ContentType="image/png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diagrams/layout1.xml" ContentType="application/vnd.openxmlformats-officedocument.drawingml.diagramLayout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colors1.xml" ContentType="application/vnd.openxmlformats-officedocument.drawingml.diagramColors+xml"/>
  <Override PartName="/ppt/diagrams/quickStyle1.xml" ContentType="application/vnd.openxmlformats-officedocument.drawingml.diagramStyle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 saveSubsetFonts="1">
  <p:sldMasterIdLst>
    <p:sldMasterId id="2147483648" r:id="rId1"/>
  </p:sldMasterIdLst>
  <p:notesMasterIdLst>
    <p:notesMasterId r:id="rId2"/>
  </p:notesMasterIdLst>
  <p:sldIdLst>
    <p:sldId id="257" r:id="rId3"/>
    <p:sldId id="258" r:id="rId4"/>
    <p:sldId id="259" r:id="rId5"/>
    <p:sldId id="260" r:id="rId6"/>
    <p:sldId id="261" r:id="rId7"/>
    <p:sldId id="262" r:id="rId8"/>
    <p:sldId id="269" r:id="rId9"/>
    <p:sldId id="263" r:id="rId10"/>
    <p:sldId id="264" r:id="rId11"/>
    <p:sldId id="265" r:id="rId12"/>
  </p:sldIdLst>
  <p:sldSz type="screen4x3" cy="6858000" cx="9144000"/>
  <p:notesSz cx="6858000" cy="9144000"/>
  <p:defaultTextStyle>
    <a:defPPr>
      <a:defRPr lang="en-US"/>
    </a:defPPr>
    <a:lvl1pPr algn="l" defTabSz="914400" eaLnBrk="1" hangingPunct="1" latinLnBrk="0" marL="0" rtl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tableStyles" Target="tableStyles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/Relationships>
</file>

<file path=ppt/diagrams/_rels/data1.xml.rels><?xml version="1.0" encoding="UTF-8" standalone="yes"?>
<Relationships xmlns="http://schemas.openxmlformats.org/package/2006/relationships"><Relationship Id="rId1" Type="http://schemas.openxmlformats.org/officeDocument/2006/relationships/image" Target="../media/image5.png"/></Relationships>
</file>

<file path=ppt/diagrams/_rels/drawing1.xml.rels><?xml version="1.0" encoding="UTF-8" standalone="yes"?>
<Relationships xmlns="http://schemas.openxmlformats.org/package/2006/relationships"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B7C651-10CD-4759-A6F5-BF445C5F4EB8}" type="doc">
      <dgm:prSet loTypeId="urn:microsoft.com/office/officeart/2005/8/layout/hierarchy6" loCatId="hierarchy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C05D6FF8-84B6-46DB-867C-28F7FB8D41F7}">
      <dgm:prSet phldrT="[Text]"/>
      <dgm:spPr/>
      <dgm:t>
        <a:bodyPr/>
        <a:lstStyle/>
        <a:p>
          <a:r>
            <a:rPr lang="en-US" dirty="0" smtClean="0"/>
            <a:t>Cost of quality</a:t>
          </a:r>
          <a:endParaRPr lang="en-US" dirty="0"/>
        </a:p>
      </dgm:t>
    </dgm:pt>
    <dgm:pt modelId="{2CF4CA8F-D96A-4F0A-95B7-76559D90AA16}" type="parTrans" cxnId="{803EA8C7-5BAD-4438-8C23-512AE82C1C7B}">
      <dgm:prSet/>
      <dgm:spPr/>
      <dgm:t>
        <a:bodyPr/>
        <a:lstStyle/>
        <a:p>
          <a:endParaRPr lang="en-US"/>
        </a:p>
      </dgm:t>
    </dgm:pt>
    <dgm:pt modelId="{A59DCFDC-151D-43FB-991C-B4559EE0D2CB}" type="sibTrans" cxnId="{803EA8C7-5BAD-4438-8C23-512AE82C1C7B}">
      <dgm:prSet/>
      <dgm:spPr/>
      <dgm:t>
        <a:bodyPr/>
        <a:lstStyle/>
        <a:p>
          <a:endParaRPr lang="en-US"/>
        </a:p>
      </dgm:t>
    </dgm:pt>
    <dgm:pt modelId="{DBCBCED4-34A5-400D-94BF-C27236D5B0B2}">
      <dgm:prSet phldrT="[Text]"/>
      <dgm:spPr/>
      <dgm:t>
        <a:bodyPr/>
        <a:lstStyle/>
        <a:p>
          <a:r>
            <a:rPr lang="en-US" dirty="0" smtClean="0"/>
            <a:t>Cost of failure</a:t>
          </a:r>
        </a:p>
        <a:p>
          <a:r>
            <a:rPr lang="en-US" dirty="0" smtClean="0"/>
            <a:t>(50%)</a:t>
          </a:r>
          <a:endParaRPr lang="en-US" dirty="0"/>
        </a:p>
      </dgm:t>
    </dgm:pt>
    <dgm:pt modelId="{5331131E-F7B9-4F36-8F67-DF0E480CA170}" type="parTrans" cxnId="{DE76E296-DFFE-4A36-9039-5DD378863D1F}">
      <dgm:prSet/>
      <dgm:spPr/>
      <dgm:t>
        <a:bodyPr/>
        <a:lstStyle/>
        <a:p>
          <a:endParaRPr lang="en-US" dirty="0"/>
        </a:p>
      </dgm:t>
    </dgm:pt>
    <dgm:pt modelId="{3DC424F1-234F-45AF-8177-19A208E72057}" type="sibTrans" cxnId="{DE76E296-DFFE-4A36-9039-5DD378863D1F}">
      <dgm:prSet/>
      <dgm:spPr/>
      <dgm:t>
        <a:bodyPr/>
        <a:lstStyle/>
        <a:p>
          <a:endParaRPr lang="en-US"/>
        </a:p>
      </dgm:t>
    </dgm:pt>
    <dgm:pt modelId="{6F1EFD3B-ED14-4ACD-8670-F2FEDD379023}">
      <dgm:prSet phldrT="[Text]"/>
      <dgm:spPr/>
      <dgm:t>
        <a:bodyPr/>
        <a:lstStyle/>
        <a:p>
          <a:r>
            <a:rPr lang="en-US" dirty="0" smtClean="0"/>
            <a:t>External failures</a:t>
          </a:r>
          <a:endParaRPr lang="en-US" dirty="0"/>
        </a:p>
      </dgm:t>
    </dgm:pt>
    <dgm:pt modelId="{28181654-72BD-4DBE-85C0-D71574BA3711}" type="parTrans" cxnId="{A5983A5D-E9F8-4E85-9444-A1CD9B9D5703}">
      <dgm:prSet/>
      <dgm:spPr/>
      <dgm:t>
        <a:bodyPr/>
        <a:lstStyle/>
        <a:p>
          <a:endParaRPr lang="en-US" dirty="0"/>
        </a:p>
      </dgm:t>
    </dgm:pt>
    <dgm:pt modelId="{0B9102A7-96E6-41AF-A5BB-B20DFD9A946C}" type="sibTrans" cxnId="{A5983A5D-E9F8-4E85-9444-A1CD9B9D5703}">
      <dgm:prSet/>
      <dgm:spPr/>
      <dgm:t>
        <a:bodyPr/>
        <a:lstStyle/>
        <a:p>
          <a:endParaRPr lang="en-US"/>
        </a:p>
      </dgm:t>
    </dgm:pt>
    <dgm:pt modelId="{E6C9A686-DE4E-4EEA-92CD-EF1E64E52EC3}">
      <dgm:prSet phldrT="[Text]"/>
      <dgm:spPr/>
      <dgm:t>
        <a:bodyPr/>
        <a:lstStyle/>
        <a:p>
          <a:r>
            <a:rPr lang="en-US" dirty="0" smtClean="0"/>
            <a:t>Internal failures</a:t>
          </a:r>
          <a:endParaRPr lang="en-US" dirty="0"/>
        </a:p>
      </dgm:t>
    </dgm:pt>
    <dgm:pt modelId="{A1C5BA3D-0D6A-477C-8B7A-0610948FAF35}" type="parTrans" cxnId="{ECA46964-9355-49C4-A681-1565ADBDB9E2}">
      <dgm:prSet/>
      <dgm:spPr/>
      <dgm:t>
        <a:bodyPr/>
        <a:lstStyle/>
        <a:p>
          <a:endParaRPr lang="en-US" dirty="0"/>
        </a:p>
      </dgm:t>
    </dgm:pt>
    <dgm:pt modelId="{5BC640AD-4841-4F9D-A802-EEB30AB068A8}" type="sibTrans" cxnId="{ECA46964-9355-49C4-A681-1565ADBDB9E2}">
      <dgm:prSet/>
      <dgm:spPr/>
      <dgm:t>
        <a:bodyPr/>
        <a:lstStyle/>
        <a:p>
          <a:endParaRPr lang="en-US"/>
        </a:p>
      </dgm:t>
    </dgm:pt>
    <dgm:pt modelId="{7A183B31-9A1B-4036-9F13-8C5167F1A2CD}">
      <dgm:prSet phldrT="[Text]"/>
      <dgm:spPr/>
      <dgm:t>
        <a:bodyPr/>
        <a:lstStyle/>
        <a:p>
          <a:r>
            <a:rPr lang="en-US" dirty="0" smtClean="0"/>
            <a:t>Cost of appraisal</a:t>
          </a:r>
        </a:p>
        <a:p>
          <a:r>
            <a:rPr lang="en-US" dirty="0" smtClean="0"/>
            <a:t>(40%)</a:t>
          </a:r>
        </a:p>
        <a:p>
          <a:endParaRPr lang="en-US" dirty="0"/>
        </a:p>
      </dgm:t>
    </dgm:pt>
    <dgm:pt modelId="{721AF5A4-EE1E-4AC6-8A37-7B24128B082C}" type="parTrans" cxnId="{C05237E9-8F8C-4D2F-847C-4984154B5B30}">
      <dgm:prSet/>
      <dgm:spPr/>
      <dgm:t>
        <a:bodyPr/>
        <a:lstStyle/>
        <a:p>
          <a:endParaRPr lang="en-US" dirty="0"/>
        </a:p>
      </dgm:t>
    </dgm:pt>
    <dgm:pt modelId="{C3F94FC7-8CFF-4903-91E1-B8E9AAF98618}" type="sibTrans" cxnId="{C05237E9-8F8C-4D2F-847C-4984154B5B30}">
      <dgm:prSet/>
      <dgm:spPr/>
      <dgm:t>
        <a:bodyPr/>
        <a:lstStyle/>
        <a:p>
          <a:endParaRPr lang="en-US"/>
        </a:p>
      </dgm:t>
    </dgm:pt>
    <dgm:pt modelId="{79B8698F-4048-4C73-8107-1E8842B4ADED}">
      <dgm:prSet phldrT="[Text]"/>
      <dgm:spPr/>
      <dgm:t>
        <a:bodyPr/>
        <a:lstStyle/>
        <a:p>
          <a:r>
            <a:rPr lang="en-US" dirty="0" smtClean="0"/>
            <a:t>Inspection</a:t>
          </a:r>
          <a:endParaRPr lang="en-US" dirty="0"/>
        </a:p>
      </dgm:t>
    </dgm:pt>
    <dgm:pt modelId="{3E1D5D5E-BD7A-423B-82FB-BB4AF91EF8F1}" type="parTrans" cxnId="{C037E011-5D2D-4665-97D5-97116C89A4BD}">
      <dgm:prSet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 dirty="0"/>
        </a:p>
      </dgm:t>
    </dgm:pt>
    <dgm:pt modelId="{DAD410A0-73FB-42C9-92DD-36527CA2CEEC}" type="sibTrans" cxnId="{C037E011-5D2D-4665-97D5-97116C89A4BD}">
      <dgm:prSet/>
      <dgm:spPr/>
      <dgm:t>
        <a:bodyPr/>
        <a:lstStyle/>
        <a:p>
          <a:endParaRPr lang="en-US"/>
        </a:p>
      </dgm:t>
    </dgm:pt>
    <dgm:pt modelId="{50B57169-CFC9-4637-8E4B-2EF45A4C1958}">
      <dgm:prSet/>
      <dgm:spPr/>
      <dgm:t>
        <a:bodyPr/>
        <a:lstStyle/>
        <a:p>
          <a:r>
            <a:rPr lang="en-US" dirty="0" smtClean="0"/>
            <a:t>Prevention cost</a:t>
          </a:r>
        </a:p>
        <a:p>
          <a:r>
            <a:rPr lang="en-US" dirty="0" smtClean="0"/>
            <a:t>(10%)</a:t>
          </a:r>
          <a:endParaRPr lang="en-US" dirty="0"/>
        </a:p>
      </dgm:t>
    </dgm:pt>
    <dgm:pt modelId="{170B846C-C0C5-4226-A2C8-E1190B4077D2}" type="parTrans" cxnId="{12223263-4235-4364-9549-AF7E2F7A1A69}">
      <dgm:prSet/>
      <dgm:spPr/>
      <dgm:t>
        <a:bodyPr/>
        <a:lstStyle/>
        <a:p>
          <a:endParaRPr lang="en-US" dirty="0"/>
        </a:p>
      </dgm:t>
    </dgm:pt>
    <dgm:pt modelId="{9D33E007-2F9A-45BF-B28D-B4B4324D7D03}" type="sibTrans" cxnId="{12223263-4235-4364-9549-AF7E2F7A1A69}">
      <dgm:prSet/>
      <dgm:spPr/>
      <dgm:t>
        <a:bodyPr/>
        <a:lstStyle/>
        <a:p>
          <a:endParaRPr lang="en-US"/>
        </a:p>
      </dgm:t>
    </dgm:pt>
    <dgm:pt modelId="{ADCDC146-DCB6-45AA-8154-7CB8212F92B5}">
      <dgm:prSet/>
      <dgm:spPr/>
      <dgm:t>
        <a:bodyPr/>
        <a:lstStyle/>
        <a:p>
          <a:r>
            <a:rPr lang="en-US" dirty="0" smtClean="0"/>
            <a:t>Testing</a:t>
          </a:r>
          <a:endParaRPr lang="en-US" dirty="0"/>
        </a:p>
      </dgm:t>
    </dgm:pt>
    <dgm:pt modelId="{1B9A6288-1DC8-4352-83FE-062A5AFC477B}" type="parTrans" cxnId="{2CD2AFC8-CED5-4D2A-B1FC-94F0934AF4A0}">
      <dgm:prSet/>
      <dgm:spPr/>
      <dgm:t>
        <a:bodyPr/>
        <a:lstStyle/>
        <a:p>
          <a:endParaRPr lang="en-US" dirty="0"/>
        </a:p>
      </dgm:t>
    </dgm:pt>
    <dgm:pt modelId="{B6C9E4D7-EFC5-4FB2-81A1-26519CA4FEE0}" type="sibTrans" cxnId="{2CD2AFC8-CED5-4D2A-B1FC-94F0934AF4A0}">
      <dgm:prSet/>
      <dgm:spPr/>
      <dgm:t>
        <a:bodyPr/>
        <a:lstStyle/>
        <a:p>
          <a:endParaRPr lang="en-US"/>
        </a:p>
      </dgm:t>
    </dgm:pt>
    <dgm:pt modelId="{30BC8903-DB55-4052-8414-04E84A0CE840}">
      <dgm:prSet/>
      <dgm:spPr/>
      <dgm:t>
        <a:bodyPr/>
        <a:lstStyle/>
        <a:p>
          <a:r>
            <a:rPr lang="en-US" dirty="0" smtClean="0"/>
            <a:t>Quality improvement planning</a:t>
          </a:r>
          <a:endParaRPr lang="en-US" dirty="0"/>
        </a:p>
      </dgm:t>
    </dgm:pt>
    <dgm:pt modelId="{934953F4-3D55-425F-BDC4-0E3AD7C22F4A}" type="parTrans" cxnId="{6737ED2C-F648-4AF8-8663-DCF5B25A4394}">
      <dgm:prSet/>
      <dgm:spPr/>
      <dgm:t>
        <a:bodyPr/>
        <a:lstStyle/>
        <a:p>
          <a:endParaRPr lang="en-US" dirty="0"/>
        </a:p>
      </dgm:t>
    </dgm:pt>
    <dgm:pt modelId="{CCC8FFAB-ACBD-4FA3-84D8-104787629166}" type="sibTrans" cxnId="{6737ED2C-F648-4AF8-8663-DCF5B25A4394}">
      <dgm:prSet/>
      <dgm:spPr/>
      <dgm:t>
        <a:bodyPr/>
        <a:lstStyle/>
        <a:p>
          <a:endParaRPr lang="en-US"/>
        </a:p>
      </dgm:t>
    </dgm:pt>
    <dgm:pt modelId="{58513D99-48A9-4FFA-87C8-E59431267AEF}">
      <dgm:prSet/>
      <dgm:spPr/>
      <dgm:t>
        <a:bodyPr/>
        <a:lstStyle/>
        <a:p>
          <a:r>
            <a:rPr lang="en-US" dirty="0" smtClean="0"/>
            <a:t>Training</a:t>
          </a:r>
          <a:endParaRPr lang="en-US" dirty="0"/>
        </a:p>
      </dgm:t>
    </dgm:pt>
    <dgm:pt modelId="{A7BDBB6E-BAE3-4113-930B-93F065F50A91}" type="parTrans" cxnId="{D10C49B2-DB08-4FFA-AB00-D3461D84D5B4}">
      <dgm:prSet/>
      <dgm:spPr/>
      <dgm:t>
        <a:bodyPr/>
        <a:lstStyle/>
        <a:p>
          <a:endParaRPr lang="en-US" dirty="0"/>
        </a:p>
      </dgm:t>
    </dgm:pt>
    <dgm:pt modelId="{AD7B6687-95A4-4615-90E7-34315FFEC66A}" type="sibTrans" cxnId="{D10C49B2-DB08-4FFA-AB00-D3461D84D5B4}">
      <dgm:prSet/>
      <dgm:spPr/>
      <dgm:t>
        <a:bodyPr/>
        <a:lstStyle/>
        <a:p>
          <a:endParaRPr lang="en-US"/>
        </a:p>
      </dgm:t>
    </dgm:pt>
    <dgm:pt modelId="{1B2A7A95-9642-4BB9-912B-0FA9DC686374}">
      <dgm:prSet/>
      <dgm:spPr/>
      <dgm:t>
        <a:bodyPr/>
        <a:lstStyle/>
        <a:p>
          <a:r>
            <a:rPr lang="en-US" dirty="0" smtClean="0"/>
            <a:t>Preventive maintenance</a:t>
          </a:r>
          <a:endParaRPr lang="en-US" dirty="0"/>
        </a:p>
      </dgm:t>
    </dgm:pt>
    <dgm:pt modelId="{66023A09-9D67-4392-82EA-B2992D41CE9C}" type="parTrans" cxnId="{3BD49319-6528-466F-AEFD-DDC39E1EAC8C}">
      <dgm:prSet/>
      <dgm:spPr/>
      <dgm:t>
        <a:bodyPr/>
        <a:lstStyle/>
        <a:p>
          <a:endParaRPr lang="en-US" dirty="0"/>
        </a:p>
      </dgm:t>
    </dgm:pt>
    <dgm:pt modelId="{D0B84AA9-3198-42B9-835B-641E248254CF}" type="sibTrans" cxnId="{3BD49319-6528-466F-AEFD-DDC39E1EAC8C}">
      <dgm:prSet/>
      <dgm:spPr/>
      <dgm:t>
        <a:bodyPr/>
        <a:lstStyle/>
        <a:p>
          <a:endParaRPr lang="en-US"/>
        </a:p>
      </dgm:t>
    </dgm:pt>
    <dgm:pt modelId="{0BF1A4EE-4179-43BC-97DE-851EF262E090}" type="pres">
      <dgm:prSet presAssocID="{A8B7C651-10CD-4759-A6F5-BF445C5F4EB8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F8395B-C032-47DD-94AD-5EA4C202A223}" type="pres">
      <dgm:prSet presAssocID="{A8B7C651-10CD-4759-A6F5-BF445C5F4EB8}" presName="hierFlow" presStyleCnt="0"/>
      <dgm:spPr/>
      <dgm:t>
        <a:bodyPr/>
        <a:lstStyle/>
        <a:p>
          <a:endParaRPr lang="en-US"/>
        </a:p>
      </dgm:t>
    </dgm:pt>
    <dgm:pt modelId="{4D06FAF8-30F2-4BD6-B1DB-F649F2ACFBFB}" type="pres">
      <dgm:prSet presAssocID="{A8B7C651-10CD-4759-A6F5-BF445C5F4EB8}" presName="hierChild1" presStyleCnt="0">
        <dgm:presLayoutVars>
          <dgm:chPref val="1"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C1B62ECC-112B-44E3-81F2-E3192123ED2D}" type="pres">
      <dgm:prSet presAssocID="{C05D6FF8-84B6-46DB-867C-28F7FB8D41F7}" presName="Name14" presStyleCnt="0"/>
      <dgm:spPr/>
      <dgm:t>
        <a:bodyPr/>
        <a:lstStyle/>
        <a:p>
          <a:endParaRPr lang="en-US"/>
        </a:p>
      </dgm:t>
    </dgm:pt>
    <dgm:pt modelId="{77BF7695-B8E3-4FE0-AB97-EBD668BB5D6C}" type="pres">
      <dgm:prSet presAssocID="{C05D6FF8-84B6-46DB-867C-28F7FB8D41F7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44D8E43-8D7A-4BB2-80E7-690FC9887641}" type="pres">
      <dgm:prSet presAssocID="{C05D6FF8-84B6-46DB-867C-28F7FB8D41F7}" presName="hierChild2" presStyleCnt="0"/>
      <dgm:spPr/>
      <dgm:t>
        <a:bodyPr/>
        <a:lstStyle/>
        <a:p>
          <a:endParaRPr lang="en-US"/>
        </a:p>
      </dgm:t>
    </dgm:pt>
    <dgm:pt modelId="{201CCE8D-D18D-4AC7-9266-D310F8221DEE}" type="pres">
      <dgm:prSet presAssocID="{5331131E-F7B9-4F36-8F67-DF0E480CA170}" presName="Name19" presStyleLbl="parChTrans1D2" presStyleIdx="0" presStyleCnt="3"/>
      <dgm:spPr/>
      <dgm:t>
        <a:bodyPr/>
        <a:lstStyle/>
        <a:p>
          <a:endParaRPr lang="en-US"/>
        </a:p>
      </dgm:t>
    </dgm:pt>
    <dgm:pt modelId="{BA4AD2A1-3AA8-4513-A80C-4B32B932004A}" type="pres">
      <dgm:prSet presAssocID="{DBCBCED4-34A5-400D-94BF-C27236D5B0B2}" presName="Name21" presStyleCnt="0"/>
      <dgm:spPr/>
      <dgm:t>
        <a:bodyPr/>
        <a:lstStyle/>
        <a:p>
          <a:endParaRPr lang="en-US"/>
        </a:p>
      </dgm:t>
    </dgm:pt>
    <dgm:pt modelId="{D2A8D2F9-F3AA-4FEB-9705-82D98E819A6D}" type="pres">
      <dgm:prSet presAssocID="{DBCBCED4-34A5-400D-94BF-C27236D5B0B2}" presName="level2Shape" presStyleLbl="node2" presStyleIdx="0" presStyleCnt="3"/>
      <dgm:spPr/>
      <dgm:t>
        <a:bodyPr/>
        <a:lstStyle/>
        <a:p>
          <a:endParaRPr lang="en-US"/>
        </a:p>
      </dgm:t>
    </dgm:pt>
    <dgm:pt modelId="{5741A46A-3DA5-45F4-9D79-2DA41A2DA68B}" type="pres">
      <dgm:prSet presAssocID="{DBCBCED4-34A5-400D-94BF-C27236D5B0B2}" presName="hierChild3" presStyleCnt="0"/>
      <dgm:spPr/>
      <dgm:t>
        <a:bodyPr/>
        <a:lstStyle/>
        <a:p>
          <a:endParaRPr lang="en-US"/>
        </a:p>
      </dgm:t>
    </dgm:pt>
    <dgm:pt modelId="{E97F6DAD-D134-49EC-93E6-DC1CE6B56A18}" type="pres">
      <dgm:prSet presAssocID="{28181654-72BD-4DBE-85C0-D71574BA3711}" presName="Name19" presStyleLbl="parChTrans1D3" presStyleIdx="0" presStyleCnt="7"/>
      <dgm:spPr/>
      <dgm:t>
        <a:bodyPr/>
        <a:lstStyle/>
        <a:p>
          <a:endParaRPr lang="en-US"/>
        </a:p>
      </dgm:t>
    </dgm:pt>
    <dgm:pt modelId="{3E07EDBA-D4CE-474D-9956-38A0FD049926}" type="pres">
      <dgm:prSet presAssocID="{6F1EFD3B-ED14-4ACD-8670-F2FEDD379023}" presName="Name21" presStyleCnt="0"/>
      <dgm:spPr/>
      <dgm:t>
        <a:bodyPr/>
        <a:lstStyle/>
        <a:p>
          <a:endParaRPr lang="en-US"/>
        </a:p>
      </dgm:t>
    </dgm:pt>
    <dgm:pt modelId="{0B63B18A-8937-463F-BE99-074B2428A1B9}" type="pres">
      <dgm:prSet presAssocID="{6F1EFD3B-ED14-4ACD-8670-F2FEDD379023}" presName="level2Shape" presStyleLbl="node3" presStyleIdx="0" presStyleCnt="7"/>
      <dgm:spPr/>
      <dgm:t>
        <a:bodyPr/>
        <a:lstStyle/>
        <a:p>
          <a:endParaRPr lang="en-US"/>
        </a:p>
      </dgm:t>
    </dgm:pt>
    <dgm:pt modelId="{E542BA67-C829-45F6-BC14-92D6718F0133}" type="pres">
      <dgm:prSet presAssocID="{6F1EFD3B-ED14-4ACD-8670-F2FEDD379023}" presName="hierChild3" presStyleCnt="0"/>
      <dgm:spPr/>
      <dgm:t>
        <a:bodyPr/>
        <a:lstStyle/>
        <a:p>
          <a:endParaRPr lang="en-US"/>
        </a:p>
      </dgm:t>
    </dgm:pt>
    <dgm:pt modelId="{3D47D307-E70D-469E-A0F1-84A3F8D30929}" type="pres">
      <dgm:prSet presAssocID="{A1C5BA3D-0D6A-477C-8B7A-0610948FAF35}" presName="Name19" presStyleLbl="parChTrans1D3" presStyleIdx="1" presStyleCnt="7"/>
      <dgm:spPr/>
      <dgm:t>
        <a:bodyPr/>
        <a:lstStyle/>
        <a:p>
          <a:endParaRPr lang="en-US"/>
        </a:p>
      </dgm:t>
    </dgm:pt>
    <dgm:pt modelId="{437CBD33-E313-482D-B575-7933096D6CEC}" type="pres">
      <dgm:prSet presAssocID="{E6C9A686-DE4E-4EEA-92CD-EF1E64E52EC3}" presName="Name21" presStyleCnt="0"/>
      <dgm:spPr/>
      <dgm:t>
        <a:bodyPr/>
        <a:lstStyle/>
        <a:p>
          <a:endParaRPr lang="en-US"/>
        </a:p>
      </dgm:t>
    </dgm:pt>
    <dgm:pt modelId="{537D0429-7D7F-437B-BB94-D4849D9D21F2}" type="pres">
      <dgm:prSet presAssocID="{E6C9A686-DE4E-4EEA-92CD-EF1E64E52EC3}" presName="level2Shape" presStyleLbl="node3" presStyleIdx="1" presStyleCnt="7"/>
      <dgm:spPr/>
      <dgm:t>
        <a:bodyPr/>
        <a:lstStyle/>
        <a:p>
          <a:endParaRPr lang="en-US"/>
        </a:p>
      </dgm:t>
    </dgm:pt>
    <dgm:pt modelId="{9412ABD0-DEAA-4F06-A183-F26154E80BC7}" type="pres">
      <dgm:prSet presAssocID="{E6C9A686-DE4E-4EEA-92CD-EF1E64E52EC3}" presName="hierChild3" presStyleCnt="0"/>
      <dgm:spPr/>
      <dgm:t>
        <a:bodyPr/>
        <a:lstStyle/>
        <a:p>
          <a:endParaRPr lang="en-US"/>
        </a:p>
      </dgm:t>
    </dgm:pt>
    <dgm:pt modelId="{65F0BFE2-9FC8-402C-B8F8-A4F33CB00F29}" type="pres">
      <dgm:prSet presAssocID="{721AF5A4-EE1E-4AC6-8A37-7B24128B082C}" presName="Name19" presStyleLbl="parChTrans1D2" presStyleIdx="1" presStyleCnt="3"/>
      <dgm:spPr/>
      <dgm:t>
        <a:bodyPr/>
        <a:lstStyle/>
        <a:p>
          <a:endParaRPr lang="en-US"/>
        </a:p>
      </dgm:t>
    </dgm:pt>
    <dgm:pt modelId="{A88270E8-4E6B-443E-92B6-6BAF2BF856BA}" type="pres">
      <dgm:prSet presAssocID="{7A183B31-9A1B-4036-9F13-8C5167F1A2CD}" presName="Name21" presStyleCnt="0"/>
      <dgm:spPr/>
      <dgm:t>
        <a:bodyPr/>
        <a:lstStyle/>
        <a:p>
          <a:endParaRPr lang="en-US"/>
        </a:p>
      </dgm:t>
    </dgm:pt>
    <dgm:pt modelId="{06AD1B26-85B5-4B95-81B1-EB8F652EF0E9}" type="pres">
      <dgm:prSet presAssocID="{7A183B31-9A1B-4036-9F13-8C5167F1A2CD}" presName="level2Shape" presStyleLbl="node2" presStyleIdx="1" presStyleCnt="3" custLinFactNeighborX="36352" custLinFactNeighborY="14608"/>
      <dgm:spPr/>
      <dgm:t>
        <a:bodyPr/>
        <a:lstStyle/>
        <a:p>
          <a:endParaRPr lang="en-US"/>
        </a:p>
      </dgm:t>
    </dgm:pt>
    <dgm:pt modelId="{32783BE0-5ADB-4216-AF33-4646926473B7}" type="pres">
      <dgm:prSet presAssocID="{7A183B31-9A1B-4036-9F13-8C5167F1A2CD}" presName="hierChild3" presStyleCnt="0"/>
      <dgm:spPr/>
      <dgm:t>
        <a:bodyPr/>
        <a:lstStyle/>
        <a:p>
          <a:endParaRPr lang="en-US"/>
        </a:p>
      </dgm:t>
    </dgm:pt>
    <dgm:pt modelId="{9CF84F32-AB4B-4713-8007-BA23AC8985EC}" type="pres">
      <dgm:prSet presAssocID="{3E1D5D5E-BD7A-423B-82FB-BB4AF91EF8F1}" presName="Name19" presStyleLbl="parChTrans1D3" presStyleIdx="2" presStyleCnt="7"/>
      <dgm:spPr/>
      <dgm:t>
        <a:bodyPr/>
        <a:lstStyle/>
        <a:p>
          <a:endParaRPr lang="en-US"/>
        </a:p>
      </dgm:t>
    </dgm:pt>
    <dgm:pt modelId="{EFDD0A1F-FC52-461D-81D9-006E69D322EF}" type="pres">
      <dgm:prSet presAssocID="{79B8698F-4048-4C73-8107-1E8842B4ADED}" presName="Name21" presStyleCnt="0"/>
      <dgm:spPr/>
      <dgm:t>
        <a:bodyPr/>
        <a:lstStyle/>
        <a:p>
          <a:endParaRPr lang="en-US"/>
        </a:p>
      </dgm:t>
    </dgm:pt>
    <dgm:pt modelId="{0CAE4239-04AD-4A48-B95D-6D71E4A688C8}" type="pres">
      <dgm:prSet presAssocID="{79B8698F-4048-4C73-8107-1E8842B4ADED}" presName="level2Shape" presStyleLbl="node3" presStyleIdx="2" presStyleCnt="7" custLinFactNeighborX="-8756" custLinFactNeighborY="4378"/>
      <dgm:spPr/>
      <dgm:t>
        <a:bodyPr/>
        <a:lstStyle/>
        <a:p>
          <a:endParaRPr lang="en-US"/>
        </a:p>
      </dgm:t>
    </dgm:pt>
    <dgm:pt modelId="{3DE39E23-9C89-4884-A102-DC1DD3B12CEF}" type="pres">
      <dgm:prSet presAssocID="{79B8698F-4048-4C73-8107-1E8842B4ADED}" presName="hierChild3" presStyleCnt="0"/>
      <dgm:spPr/>
      <dgm:t>
        <a:bodyPr/>
        <a:lstStyle/>
        <a:p>
          <a:endParaRPr lang="en-US"/>
        </a:p>
      </dgm:t>
    </dgm:pt>
    <dgm:pt modelId="{AD400A21-7E21-4575-A8B8-B139CECFCDA2}" type="pres">
      <dgm:prSet presAssocID="{1B9A6288-1DC8-4352-83FE-062A5AFC477B}" presName="Name19" presStyleLbl="parChTrans1D3" presStyleIdx="3" presStyleCnt="7"/>
      <dgm:spPr/>
      <dgm:t>
        <a:bodyPr/>
        <a:lstStyle/>
        <a:p>
          <a:endParaRPr lang="en-US"/>
        </a:p>
      </dgm:t>
    </dgm:pt>
    <dgm:pt modelId="{1A949BD9-286E-47C7-9E85-B108093C59CE}" type="pres">
      <dgm:prSet presAssocID="{ADCDC146-DCB6-45AA-8154-7CB8212F92B5}" presName="Name21" presStyleCnt="0"/>
      <dgm:spPr/>
      <dgm:t>
        <a:bodyPr/>
        <a:lstStyle/>
        <a:p>
          <a:endParaRPr lang="en-US"/>
        </a:p>
      </dgm:t>
    </dgm:pt>
    <dgm:pt modelId="{B4F0EA43-9FEA-48FD-9259-D9C0FDB339D0}" type="pres">
      <dgm:prSet presAssocID="{ADCDC146-DCB6-45AA-8154-7CB8212F92B5}" presName="level2Shape" presStyleLbl="node3" presStyleIdx="3" presStyleCnt="7" custLinFactNeighborX="26406" custLinFactNeighborY="4378"/>
      <dgm:spPr/>
      <dgm:t>
        <a:bodyPr/>
        <a:lstStyle/>
        <a:p>
          <a:endParaRPr lang="en-US"/>
        </a:p>
      </dgm:t>
    </dgm:pt>
    <dgm:pt modelId="{E2207893-5843-4F66-AC59-4A5463E5FC4C}" type="pres">
      <dgm:prSet presAssocID="{ADCDC146-DCB6-45AA-8154-7CB8212F92B5}" presName="hierChild3" presStyleCnt="0"/>
      <dgm:spPr/>
      <dgm:t>
        <a:bodyPr/>
        <a:lstStyle/>
        <a:p>
          <a:endParaRPr lang="en-US"/>
        </a:p>
      </dgm:t>
    </dgm:pt>
    <dgm:pt modelId="{62DC870E-46D8-48A0-B92A-D17E42A3E0FF}" type="pres">
      <dgm:prSet presAssocID="{170B846C-C0C5-4226-A2C8-E1190B4077D2}" presName="Name19" presStyleLbl="parChTrans1D2" presStyleIdx="2" presStyleCnt="3"/>
      <dgm:spPr/>
      <dgm:t>
        <a:bodyPr/>
        <a:lstStyle/>
        <a:p>
          <a:endParaRPr lang="en-US"/>
        </a:p>
      </dgm:t>
    </dgm:pt>
    <dgm:pt modelId="{C2BE680D-C54B-47AC-BA56-5BCCA571086D}" type="pres">
      <dgm:prSet presAssocID="{50B57169-CFC9-4637-8E4B-2EF45A4C1958}" presName="Name21" presStyleCnt="0"/>
      <dgm:spPr/>
      <dgm:t>
        <a:bodyPr/>
        <a:lstStyle/>
        <a:p>
          <a:endParaRPr lang="en-US"/>
        </a:p>
      </dgm:t>
    </dgm:pt>
    <dgm:pt modelId="{D084F935-EC70-48BE-906C-C3EA2FF2F12B}" type="pres">
      <dgm:prSet presAssocID="{50B57169-CFC9-4637-8E4B-2EF45A4C1958}" presName="level2Shape" presStyleLbl="node2" presStyleIdx="2" presStyleCnt="3"/>
      <dgm:spPr/>
      <dgm:t>
        <a:bodyPr/>
        <a:lstStyle/>
        <a:p>
          <a:endParaRPr lang="en-US"/>
        </a:p>
      </dgm:t>
    </dgm:pt>
    <dgm:pt modelId="{5A5F99DF-AE71-4B28-A67D-0F6C781C9772}" type="pres">
      <dgm:prSet presAssocID="{50B57169-CFC9-4637-8E4B-2EF45A4C1958}" presName="hierChild3" presStyleCnt="0"/>
      <dgm:spPr/>
      <dgm:t>
        <a:bodyPr/>
        <a:lstStyle/>
        <a:p>
          <a:endParaRPr lang="en-US"/>
        </a:p>
      </dgm:t>
    </dgm:pt>
    <dgm:pt modelId="{4CED4DD8-5877-40BE-9E49-9E0A6D7C8086}" type="pres">
      <dgm:prSet presAssocID="{934953F4-3D55-425F-BDC4-0E3AD7C22F4A}" presName="Name19" presStyleLbl="parChTrans1D3" presStyleIdx="4" presStyleCnt="7"/>
      <dgm:spPr/>
      <dgm:t>
        <a:bodyPr/>
        <a:lstStyle/>
        <a:p>
          <a:endParaRPr lang="en-US"/>
        </a:p>
      </dgm:t>
    </dgm:pt>
    <dgm:pt modelId="{537B52D7-98E1-4C23-AD67-0CB607DC0BE9}" type="pres">
      <dgm:prSet presAssocID="{30BC8903-DB55-4052-8414-04E84A0CE840}" presName="Name21" presStyleCnt="0"/>
      <dgm:spPr/>
      <dgm:t>
        <a:bodyPr/>
        <a:lstStyle/>
        <a:p>
          <a:endParaRPr lang="en-US"/>
        </a:p>
      </dgm:t>
    </dgm:pt>
    <dgm:pt modelId="{624CD680-EC79-4465-8DAE-A8BDE33E7222}" type="pres">
      <dgm:prSet presAssocID="{30BC8903-DB55-4052-8414-04E84A0CE840}" presName="level2Shape" presStyleLbl="node3" presStyleIdx="4" presStyleCnt="7"/>
      <dgm:spPr/>
      <dgm:t>
        <a:bodyPr/>
        <a:lstStyle/>
        <a:p>
          <a:endParaRPr lang="en-US"/>
        </a:p>
      </dgm:t>
    </dgm:pt>
    <dgm:pt modelId="{54E7A984-D2DB-4009-9291-54CD5517132A}" type="pres">
      <dgm:prSet presAssocID="{30BC8903-DB55-4052-8414-04E84A0CE840}" presName="hierChild3" presStyleCnt="0"/>
      <dgm:spPr/>
      <dgm:t>
        <a:bodyPr/>
        <a:lstStyle/>
        <a:p>
          <a:endParaRPr lang="en-US"/>
        </a:p>
      </dgm:t>
    </dgm:pt>
    <dgm:pt modelId="{C227DF84-5EB1-4291-A036-3C38B4D79B01}" type="pres">
      <dgm:prSet presAssocID="{A7BDBB6E-BAE3-4113-930B-93F065F50A91}" presName="Name19" presStyleLbl="parChTrans1D3" presStyleIdx="5" presStyleCnt="7"/>
      <dgm:spPr/>
      <dgm:t>
        <a:bodyPr/>
        <a:lstStyle/>
        <a:p>
          <a:endParaRPr lang="en-US"/>
        </a:p>
      </dgm:t>
    </dgm:pt>
    <dgm:pt modelId="{583DF67F-B545-4B5F-BC36-001FC9B753B8}" type="pres">
      <dgm:prSet presAssocID="{58513D99-48A9-4FFA-87C8-E59431267AEF}" presName="Name21" presStyleCnt="0"/>
      <dgm:spPr/>
      <dgm:t>
        <a:bodyPr/>
        <a:lstStyle/>
        <a:p>
          <a:endParaRPr lang="en-US"/>
        </a:p>
      </dgm:t>
    </dgm:pt>
    <dgm:pt modelId="{47A909DE-6B95-459E-A470-FBDF7970FCD2}" type="pres">
      <dgm:prSet presAssocID="{58513D99-48A9-4FFA-87C8-E59431267AEF}" presName="level2Shape" presStyleLbl="node3" presStyleIdx="5" presStyleCnt="7"/>
      <dgm:spPr/>
      <dgm:t>
        <a:bodyPr/>
        <a:lstStyle/>
        <a:p>
          <a:endParaRPr lang="en-US"/>
        </a:p>
      </dgm:t>
    </dgm:pt>
    <dgm:pt modelId="{7ED7108A-EC49-4679-B156-25C16B1FA1BB}" type="pres">
      <dgm:prSet presAssocID="{58513D99-48A9-4FFA-87C8-E59431267AEF}" presName="hierChild3" presStyleCnt="0"/>
      <dgm:spPr/>
      <dgm:t>
        <a:bodyPr/>
        <a:lstStyle/>
        <a:p>
          <a:endParaRPr lang="en-US"/>
        </a:p>
      </dgm:t>
    </dgm:pt>
    <dgm:pt modelId="{B859937A-7AE0-44F3-B193-D6F9FCB021AA}" type="pres">
      <dgm:prSet presAssocID="{66023A09-9D67-4392-82EA-B2992D41CE9C}" presName="Name19" presStyleLbl="parChTrans1D3" presStyleIdx="6" presStyleCnt="7"/>
      <dgm:spPr/>
      <dgm:t>
        <a:bodyPr/>
        <a:lstStyle/>
        <a:p>
          <a:endParaRPr lang="en-US"/>
        </a:p>
      </dgm:t>
    </dgm:pt>
    <dgm:pt modelId="{D6624852-5909-4B5D-B871-8C2B02C468D0}" type="pres">
      <dgm:prSet presAssocID="{1B2A7A95-9642-4BB9-912B-0FA9DC686374}" presName="Name21" presStyleCnt="0"/>
      <dgm:spPr/>
      <dgm:t>
        <a:bodyPr/>
        <a:lstStyle/>
        <a:p>
          <a:endParaRPr lang="en-US"/>
        </a:p>
      </dgm:t>
    </dgm:pt>
    <dgm:pt modelId="{E555C4E5-97E4-4508-BB6F-5E247AD82EAC}" type="pres">
      <dgm:prSet presAssocID="{1B2A7A95-9642-4BB9-912B-0FA9DC686374}" presName="level2Shape" presStyleLbl="node3" presStyleIdx="6" presStyleCnt="7"/>
      <dgm:spPr/>
      <dgm:t>
        <a:bodyPr/>
        <a:lstStyle/>
        <a:p>
          <a:endParaRPr lang="en-US"/>
        </a:p>
      </dgm:t>
    </dgm:pt>
    <dgm:pt modelId="{9AE76F4A-FAA1-4A82-88F6-70A4509F9ACA}" type="pres">
      <dgm:prSet presAssocID="{1B2A7A95-9642-4BB9-912B-0FA9DC686374}" presName="hierChild3" presStyleCnt="0"/>
      <dgm:spPr/>
      <dgm:t>
        <a:bodyPr/>
        <a:lstStyle/>
        <a:p>
          <a:endParaRPr lang="en-US"/>
        </a:p>
      </dgm:t>
    </dgm:pt>
    <dgm:pt modelId="{87E9AD5B-85DC-4107-ADA3-371DC9207A0C}" type="pres">
      <dgm:prSet presAssocID="{A8B7C651-10CD-4759-A6F5-BF445C5F4EB8}" presName="bgShapesFlow" presStyleCnt="0"/>
      <dgm:spPr/>
      <dgm:t>
        <a:bodyPr/>
        <a:lstStyle/>
        <a:p>
          <a:endParaRPr lang="en-US"/>
        </a:p>
      </dgm:t>
    </dgm:pt>
  </dgm:ptLst>
  <dgm:cxnLst>
    <dgm:cxn modelId="{C037E011-5D2D-4665-97D5-97116C89A4BD}" srcId="{7A183B31-9A1B-4036-9F13-8C5167F1A2CD}" destId="{79B8698F-4048-4C73-8107-1E8842B4ADED}" srcOrd="0" destOrd="0" parTransId="{3E1D5D5E-BD7A-423B-82FB-BB4AF91EF8F1}" sibTransId="{DAD410A0-73FB-42C9-92DD-36527CA2CEEC}"/>
    <dgm:cxn modelId="{D10C49B2-DB08-4FFA-AB00-D3461D84D5B4}" srcId="{50B57169-CFC9-4637-8E4B-2EF45A4C1958}" destId="{58513D99-48A9-4FFA-87C8-E59431267AEF}" srcOrd="1" destOrd="0" parTransId="{A7BDBB6E-BAE3-4113-930B-93F065F50A91}" sibTransId="{AD7B6687-95A4-4615-90E7-34315FFEC66A}"/>
    <dgm:cxn modelId="{803EA8C7-5BAD-4438-8C23-512AE82C1C7B}" srcId="{A8B7C651-10CD-4759-A6F5-BF445C5F4EB8}" destId="{C05D6FF8-84B6-46DB-867C-28F7FB8D41F7}" srcOrd="0" destOrd="0" parTransId="{2CF4CA8F-D96A-4F0A-95B7-76559D90AA16}" sibTransId="{A59DCFDC-151D-43FB-991C-B4559EE0D2CB}"/>
    <dgm:cxn modelId="{ECA46964-9355-49C4-A681-1565ADBDB9E2}" srcId="{DBCBCED4-34A5-400D-94BF-C27236D5B0B2}" destId="{E6C9A686-DE4E-4EEA-92CD-EF1E64E52EC3}" srcOrd="1" destOrd="0" parTransId="{A1C5BA3D-0D6A-477C-8B7A-0610948FAF35}" sibTransId="{5BC640AD-4841-4F9D-A802-EEB30AB068A8}"/>
    <dgm:cxn modelId="{FF6811D4-C9A4-4044-9669-B8D8950C8919}" type="presOf" srcId="{5331131E-F7B9-4F36-8F67-DF0E480CA170}" destId="{201CCE8D-D18D-4AC7-9266-D310F8221DEE}" srcOrd="0" destOrd="0" presId="urn:microsoft.com/office/officeart/2005/8/layout/hierarchy6"/>
    <dgm:cxn modelId="{B368F09A-0277-4349-AE6D-8042B1886E94}" type="presOf" srcId="{C05D6FF8-84B6-46DB-867C-28F7FB8D41F7}" destId="{77BF7695-B8E3-4FE0-AB97-EBD668BB5D6C}" srcOrd="0" destOrd="0" presId="urn:microsoft.com/office/officeart/2005/8/layout/hierarchy6"/>
    <dgm:cxn modelId="{C05237E9-8F8C-4D2F-847C-4984154B5B30}" srcId="{C05D6FF8-84B6-46DB-867C-28F7FB8D41F7}" destId="{7A183B31-9A1B-4036-9F13-8C5167F1A2CD}" srcOrd="1" destOrd="0" parTransId="{721AF5A4-EE1E-4AC6-8A37-7B24128B082C}" sibTransId="{C3F94FC7-8CFF-4903-91E1-B8E9AAF98618}"/>
    <dgm:cxn modelId="{4D0BA105-FE3F-42E4-A5E2-48725EBF05EE}" type="presOf" srcId="{1B9A6288-1DC8-4352-83FE-062A5AFC477B}" destId="{AD400A21-7E21-4575-A8B8-B139CECFCDA2}" srcOrd="0" destOrd="0" presId="urn:microsoft.com/office/officeart/2005/8/layout/hierarchy6"/>
    <dgm:cxn modelId="{6A92DCD4-BD84-47A7-9513-94B12B2105A0}" type="presOf" srcId="{721AF5A4-EE1E-4AC6-8A37-7B24128B082C}" destId="{65F0BFE2-9FC8-402C-B8F8-A4F33CB00F29}" srcOrd="0" destOrd="0" presId="urn:microsoft.com/office/officeart/2005/8/layout/hierarchy6"/>
    <dgm:cxn modelId="{6C9EF6A8-E1E6-45D0-A84A-1CC56B9367EA}" type="presOf" srcId="{934953F4-3D55-425F-BDC4-0E3AD7C22F4A}" destId="{4CED4DD8-5877-40BE-9E49-9E0A6D7C8086}" srcOrd="0" destOrd="0" presId="urn:microsoft.com/office/officeart/2005/8/layout/hierarchy6"/>
    <dgm:cxn modelId="{4508AC57-1FA4-4B20-96D0-C8CDA29BCD03}" type="presOf" srcId="{ADCDC146-DCB6-45AA-8154-7CB8212F92B5}" destId="{B4F0EA43-9FEA-48FD-9259-D9C0FDB339D0}" srcOrd="0" destOrd="0" presId="urn:microsoft.com/office/officeart/2005/8/layout/hierarchy6"/>
    <dgm:cxn modelId="{3E0A02B2-9E8B-4E95-98B0-374947DF535E}" type="presOf" srcId="{A7BDBB6E-BAE3-4113-930B-93F065F50A91}" destId="{C227DF84-5EB1-4291-A036-3C38B4D79B01}" srcOrd="0" destOrd="0" presId="urn:microsoft.com/office/officeart/2005/8/layout/hierarchy6"/>
    <dgm:cxn modelId="{7E5844FD-ED3F-4B4B-ADF8-C634B016D785}" type="presOf" srcId="{A8B7C651-10CD-4759-A6F5-BF445C5F4EB8}" destId="{0BF1A4EE-4179-43BC-97DE-851EF262E090}" srcOrd="0" destOrd="0" presId="urn:microsoft.com/office/officeart/2005/8/layout/hierarchy6"/>
    <dgm:cxn modelId="{21CC8E39-1A74-4EB2-9D3D-5ABB841301BE}" type="presOf" srcId="{79B8698F-4048-4C73-8107-1E8842B4ADED}" destId="{0CAE4239-04AD-4A48-B95D-6D71E4A688C8}" srcOrd="0" destOrd="0" presId="urn:microsoft.com/office/officeart/2005/8/layout/hierarchy6"/>
    <dgm:cxn modelId="{624468D9-2486-4F97-8265-27982E544BEA}" type="presOf" srcId="{A1C5BA3D-0D6A-477C-8B7A-0610948FAF35}" destId="{3D47D307-E70D-469E-A0F1-84A3F8D30929}" srcOrd="0" destOrd="0" presId="urn:microsoft.com/office/officeart/2005/8/layout/hierarchy6"/>
    <dgm:cxn modelId="{BDB15C66-8814-485F-B89C-73BD936C9FA4}" type="presOf" srcId="{30BC8903-DB55-4052-8414-04E84A0CE840}" destId="{624CD680-EC79-4465-8DAE-A8BDE33E7222}" srcOrd="0" destOrd="0" presId="urn:microsoft.com/office/officeart/2005/8/layout/hierarchy6"/>
    <dgm:cxn modelId="{73EEDA25-6C31-4D0D-B5A2-41C6DE8B9767}" type="presOf" srcId="{170B846C-C0C5-4226-A2C8-E1190B4077D2}" destId="{62DC870E-46D8-48A0-B92A-D17E42A3E0FF}" srcOrd="0" destOrd="0" presId="urn:microsoft.com/office/officeart/2005/8/layout/hierarchy6"/>
    <dgm:cxn modelId="{A5983A5D-E9F8-4E85-9444-A1CD9B9D5703}" srcId="{DBCBCED4-34A5-400D-94BF-C27236D5B0B2}" destId="{6F1EFD3B-ED14-4ACD-8670-F2FEDD379023}" srcOrd="0" destOrd="0" parTransId="{28181654-72BD-4DBE-85C0-D71574BA3711}" sibTransId="{0B9102A7-96E6-41AF-A5BB-B20DFD9A946C}"/>
    <dgm:cxn modelId="{6687D141-71CC-4FDF-8343-16AEDD2F629A}" type="presOf" srcId="{66023A09-9D67-4392-82EA-B2992D41CE9C}" destId="{B859937A-7AE0-44F3-B193-D6F9FCB021AA}" srcOrd="0" destOrd="0" presId="urn:microsoft.com/office/officeart/2005/8/layout/hierarchy6"/>
    <dgm:cxn modelId="{6737ED2C-F648-4AF8-8663-DCF5B25A4394}" srcId="{50B57169-CFC9-4637-8E4B-2EF45A4C1958}" destId="{30BC8903-DB55-4052-8414-04E84A0CE840}" srcOrd="0" destOrd="0" parTransId="{934953F4-3D55-425F-BDC4-0E3AD7C22F4A}" sibTransId="{CCC8FFAB-ACBD-4FA3-84D8-104787629166}"/>
    <dgm:cxn modelId="{5635A7F0-C11B-4A7D-99D0-6E84089F98AF}" type="presOf" srcId="{50B57169-CFC9-4637-8E4B-2EF45A4C1958}" destId="{D084F935-EC70-48BE-906C-C3EA2FF2F12B}" srcOrd="0" destOrd="0" presId="urn:microsoft.com/office/officeart/2005/8/layout/hierarchy6"/>
    <dgm:cxn modelId="{3BD49319-6528-466F-AEFD-DDC39E1EAC8C}" srcId="{50B57169-CFC9-4637-8E4B-2EF45A4C1958}" destId="{1B2A7A95-9642-4BB9-912B-0FA9DC686374}" srcOrd="2" destOrd="0" parTransId="{66023A09-9D67-4392-82EA-B2992D41CE9C}" sibTransId="{D0B84AA9-3198-42B9-835B-641E248254CF}"/>
    <dgm:cxn modelId="{EBE91088-C061-4DFF-8EA4-4CEC74A710E7}" type="presOf" srcId="{DBCBCED4-34A5-400D-94BF-C27236D5B0B2}" destId="{D2A8D2F9-F3AA-4FEB-9705-82D98E819A6D}" srcOrd="0" destOrd="0" presId="urn:microsoft.com/office/officeart/2005/8/layout/hierarchy6"/>
    <dgm:cxn modelId="{9AE128AD-B16D-47DE-B29E-A714ADEC5DC8}" type="presOf" srcId="{28181654-72BD-4DBE-85C0-D71574BA3711}" destId="{E97F6DAD-D134-49EC-93E6-DC1CE6B56A18}" srcOrd="0" destOrd="0" presId="urn:microsoft.com/office/officeart/2005/8/layout/hierarchy6"/>
    <dgm:cxn modelId="{675753E4-FAF7-4EBE-8727-7E09E4EC7DE5}" type="presOf" srcId="{6F1EFD3B-ED14-4ACD-8670-F2FEDD379023}" destId="{0B63B18A-8937-463F-BE99-074B2428A1B9}" srcOrd="0" destOrd="0" presId="urn:microsoft.com/office/officeart/2005/8/layout/hierarchy6"/>
    <dgm:cxn modelId="{DF25E4B2-7C19-423E-B29D-4AD9E37738DB}" type="presOf" srcId="{7A183B31-9A1B-4036-9F13-8C5167F1A2CD}" destId="{06AD1B26-85B5-4B95-81B1-EB8F652EF0E9}" srcOrd="0" destOrd="0" presId="urn:microsoft.com/office/officeart/2005/8/layout/hierarchy6"/>
    <dgm:cxn modelId="{F9FCE920-D362-4D87-B66D-59E738D45681}" type="presOf" srcId="{58513D99-48A9-4FFA-87C8-E59431267AEF}" destId="{47A909DE-6B95-459E-A470-FBDF7970FCD2}" srcOrd="0" destOrd="0" presId="urn:microsoft.com/office/officeart/2005/8/layout/hierarchy6"/>
    <dgm:cxn modelId="{68171FEF-E508-4903-ABB2-58B248B9EAA1}" type="presOf" srcId="{E6C9A686-DE4E-4EEA-92CD-EF1E64E52EC3}" destId="{537D0429-7D7F-437B-BB94-D4849D9D21F2}" srcOrd="0" destOrd="0" presId="urn:microsoft.com/office/officeart/2005/8/layout/hierarchy6"/>
    <dgm:cxn modelId="{12223263-4235-4364-9549-AF7E2F7A1A69}" srcId="{C05D6FF8-84B6-46DB-867C-28F7FB8D41F7}" destId="{50B57169-CFC9-4637-8E4B-2EF45A4C1958}" srcOrd="2" destOrd="0" parTransId="{170B846C-C0C5-4226-A2C8-E1190B4077D2}" sibTransId="{9D33E007-2F9A-45BF-B28D-B4B4324D7D03}"/>
    <dgm:cxn modelId="{851D26F4-FBB4-4F83-8308-B92931D44BA6}" type="presOf" srcId="{3E1D5D5E-BD7A-423B-82FB-BB4AF91EF8F1}" destId="{9CF84F32-AB4B-4713-8007-BA23AC8985EC}" srcOrd="0" destOrd="0" presId="urn:microsoft.com/office/officeart/2005/8/layout/hierarchy6"/>
    <dgm:cxn modelId="{7969858A-A294-41F3-8ED2-0DAE419C89C0}" type="presOf" srcId="{1B2A7A95-9642-4BB9-912B-0FA9DC686374}" destId="{E555C4E5-97E4-4508-BB6F-5E247AD82EAC}" srcOrd="0" destOrd="0" presId="urn:microsoft.com/office/officeart/2005/8/layout/hierarchy6"/>
    <dgm:cxn modelId="{DE76E296-DFFE-4A36-9039-5DD378863D1F}" srcId="{C05D6FF8-84B6-46DB-867C-28F7FB8D41F7}" destId="{DBCBCED4-34A5-400D-94BF-C27236D5B0B2}" srcOrd="0" destOrd="0" parTransId="{5331131E-F7B9-4F36-8F67-DF0E480CA170}" sibTransId="{3DC424F1-234F-45AF-8177-19A208E72057}"/>
    <dgm:cxn modelId="{2CD2AFC8-CED5-4D2A-B1FC-94F0934AF4A0}" srcId="{7A183B31-9A1B-4036-9F13-8C5167F1A2CD}" destId="{ADCDC146-DCB6-45AA-8154-7CB8212F92B5}" srcOrd="1" destOrd="0" parTransId="{1B9A6288-1DC8-4352-83FE-062A5AFC477B}" sibTransId="{B6C9E4D7-EFC5-4FB2-81A1-26519CA4FEE0}"/>
    <dgm:cxn modelId="{EAE8EB79-049A-4BDE-A5C1-22FDAF8373A9}" type="presParOf" srcId="{0BF1A4EE-4179-43BC-97DE-851EF262E090}" destId="{BDF8395B-C032-47DD-94AD-5EA4C202A223}" srcOrd="0" destOrd="0" presId="urn:microsoft.com/office/officeart/2005/8/layout/hierarchy6"/>
    <dgm:cxn modelId="{9DBD9D69-BAE9-463C-B840-AA86D0331179}" type="presParOf" srcId="{BDF8395B-C032-47DD-94AD-5EA4C202A223}" destId="{4D06FAF8-30F2-4BD6-B1DB-F649F2ACFBFB}" srcOrd="0" destOrd="0" presId="urn:microsoft.com/office/officeart/2005/8/layout/hierarchy6"/>
    <dgm:cxn modelId="{D640A994-9B23-406A-A38F-DFA9043CF48A}" type="presParOf" srcId="{4D06FAF8-30F2-4BD6-B1DB-F649F2ACFBFB}" destId="{C1B62ECC-112B-44E3-81F2-E3192123ED2D}" srcOrd="0" destOrd="0" presId="urn:microsoft.com/office/officeart/2005/8/layout/hierarchy6"/>
    <dgm:cxn modelId="{6CCA4C03-DBC1-4774-9E19-98B2C584488F}" type="presParOf" srcId="{C1B62ECC-112B-44E3-81F2-E3192123ED2D}" destId="{77BF7695-B8E3-4FE0-AB97-EBD668BB5D6C}" srcOrd="0" destOrd="0" presId="urn:microsoft.com/office/officeart/2005/8/layout/hierarchy6"/>
    <dgm:cxn modelId="{533913AB-0DC9-4595-AD8B-6B2DF2D6E7D7}" type="presParOf" srcId="{C1B62ECC-112B-44E3-81F2-E3192123ED2D}" destId="{C44D8E43-8D7A-4BB2-80E7-690FC9887641}" srcOrd="1" destOrd="0" presId="urn:microsoft.com/office/officeart/2005/8/layout/hierarchy6"/>
    <dgm:cxn modelId="{6EC51993-FA73-4143-9769-8C85C2846343}" type="presParOf" srcId="{C44D8E43-8D7A-4BB2-80E7-690FC9887641}" destId="{201CCE8D-D18D-4AC7-9266-D310F8221DEE}" srcOrd="0" destOrd="0" presId="urn:microsoft.com/office/officeart/2005/8/layout/hierarchy6"/>
    <dgm:cxn modelId="{FB899002-674E-45D0-97FF-E5003213F5BA}" type="presParOf" srcId="{C44D8E43-8D7A-4BB2-80E7-690FC9887641}" destId="{BA4AD2A1-3AA8-4513-A80C-4B32B932004A}" srcOrd="1" destOrd="0" presId="urn:microsoft.com/office/officeart/2005/8/layout/hierarchy6"/>
    <dgm:cxn modelId="{F074B6A0-C917-4630-AA86-AE4205C5CB14}" type="presParOf" srcId="{BA4AD2A1-3AA8-4513-A80C-4B32B932004A}" destId="{D2A8D2F9-F3AA-4FEB-9705-82D98E819A6D}" srcOrd="0" destOrd="0" presId="urn:microsoft.com/office/officeart/2005/8/layout/hierarchy6"/>
    <dgm:cxn modelId="{30891AE2-29FE-4B68-9B65-345EB579E49A}" type="presParOf" srcId="{BA4AD2A1-3AA8-4513-A80C-4B32B932004A}" destId="{5741A46A-3DA5-45F4-9D79-2DA41A2DA68B}" srcOrd="1" destOrd="0" presId="urn:microsoft.com/office/officeart/2005/8/layout/hierarchy6"/>
    <dgm:cxn modelId="{18B4EA66-BFF7-4FAA-ABE2-123BDAE39533}" type="presParOf" srcId="{5741A46A-3DA5-45F4-9D79-2DA41A2DA68B}" destId="{E97F6DAD-D134-49EC-93E6-DC1CE6B56A18}" srcOrd="0" destOrd="0" presId="urn:microsoft.com/office/officeart/2005/8/layout/hierarchy6"/>
    <dgm:cxn modelId="{5DC3D28E-DE32-413A-B8FB-B02F115D84B6}" type="presParOf" srcId="{5741A46A-3DA5-45F4-9D79-2DA41A2DA68B}" destId="{3E07EDBA-D4CE-474D-9956-38A0FD049926}" srcOrd="1" destOrd="0" presId="urn:microsoft.com/office/officeart/2005/8/layout/hierarchy6"/>
    <dgm:cxn modelId="{791CE430-D7C2-4708-BCD2-7EF324A9F223}" type="presParOf" srcId="{3E07EDBA-D4CE-474D-9956-38A0FD049926}" destId="{0B63B18A-8937-463F-BE99-074B2428A1B9}" srcOrd="0" destOrd="0" presId="urn:microsoft.com/office/officeart/2005/8/layout/hierarchy6"/>
    <dgm:cxn modelId="{67D2F169-077B-4F3C-8613-D99E7BBE2057}" type="presParOf" srcId="{3E07EDBA-D4CE-474D-9956-38A0FD049926}" destId="{E542BA67-C829-45F6-BC14-92D6718F0133}" srcOrd="1" destOrd="0" presId="urn:microsoft.com/office/officeart/2005/8/layout/hierarchy6"/>
    <dgm:cxn modelId="{9CB75B1D-BD54-4792-ADA5-810B14DCC84F}" type="presParOf" srcId="{5741A46A-3DA5-45F4-9D79-2DA41A2DA68B}" destId="{3D47D307-E70D-469E-A0F1-84A3F8D30929}" srcOrd="2" destOrd="0" presId="urn:microsoft.com/office/officeart/2005/8/layout/hierarchy6"/>
    <dgm:cxn modelId="{38B25DFE-C9DD-4A6D-8C49-CF5CB5E158AA}" type="presParOf" srcId="{5741A46A-3DA5-45F4-9D79-2DA41A2DA68B}" destId="{437CBD33-E313-482D-B575-7933096D6CEC}" srcOrd="3" destOrd="0" presId="urn:microsoft.com/office/officeart/2005/8/layout/hierarchy6"/>
    <dgm:cxn modelId="{09951562-2BF8-4194-882B-130EEC23553E}" type="presParOf" srcId="{437CBD33-E313-482D-B575-7933096D6CEC}" destId="{537D0429-7D7F-437B-BB94-D4849D9D21F2}" srcOrd="0" destOrd="0" presId="urn:microsoft.com/office/officeart/2005/8/layout/hierarchy6"/>
    <dgm:cxn modelId="{5AA88A4F-E530-432B-A8E1-152E55AC4208}" type="presParOf" srcId="{437CBD33-E313-482D-B575-7933096D6CEC}" destId="{9412ABD0-DEAA-4F06-A183-F26154E80BC7}" srcOrd="1" destOrd="0" presId="urn:microsoft.com/office/officeart/2005/8/layout/hierarchy6"/>
    <dgm:cxn modelId="{41D632B9-995F-43BC-AD77-F18433E313F2}" type="presParOf" srcId="{C44D8E43-8D7A-4BB2-80E7-690FC9887641}" destId="{65F0BFE2-9FC8-402C-B8F8-A4F33CB00F29}" srcOrd="2" destOrd="0" presId="urn:microsoft.com/office/officeart/2005/8/layout/hierarchy6"/>
    <dgm:cxn modelId="{1662BFD5-8594-4424-9FD1-5DAC60749E50}" type="presParOf" srcId="{C44D8E43-8D7A-4BB2-80E7-690FC9887641}" destId="{A88270E8-4E6B-443E-92B6-6BAF2BF856BA}" srcOrd="3" destOrd="0" presId="urn:microsoft.com/office/officeart/2005/8/layout/hierarchy6"/>
    <dgm:cxn modelId="{7205D902-2CE6-4E6A-93D6-1D5F6C44619D}" type="presParOf" srcId="{A88270E8-4E6B-443E-92B6-6BAF2BF856BA}" destId="{06AD1B26-85B5-4B95-81B1-EB8F652EF0E9}" srcOrd="0" destOrd="0" presId="urn:microsoft.com/office/officeart/2005/8/layout/hierarchy6"/>
    <dgm:cxn modelId="{64D8709D-CBCC-42CF-8272-F76F84DEC3B4}" type="presParOf" srcId="{A88270E8-4E6B-443E-92B6-6BAF2BF856BA}" destId="{32783BE0-5ADB-4216-AF33-4646926473B7}" srcOrd="1" destOrd="0" presId="urn:microsoft.com/office/officeart/2005/8/layout/hierarchy6"/>
    <dgm:cxn modelId="{96F13C43-061C-41F2-81A6-87E334594E9A}" type="presParOf" srcId="{32783BE0-5ADB-4216-AF33-4646926473B7}" destId="{9CF84F32-AB4B-4713-8007-BA23AC8985EC}" srcOrd="0" destOrd="0" presId="urn:microsoft.com/office/officeart/2005/8/layout/hierarchy6"/>
    <dgm:cxn modelId="{C8178DC2-5D07-4D9B-A773-252B318C7E64}" type="presParOf" srcId="{32783BE0-5ADB-4216-AF33-4646926473B7}" destId="{EFDD0A1F-FC52-461D-81D9-006E69D322EF}" srcOrd="1" destOrd="0" presId="urn:microsoft.com/office/officeart/2005/8/layout/hierarchy6"/>
    <dgm:cxn modelId="{567840F7-5680-4EDA-8973-FD89A3B2D59B}" type="presParOf" srcId="{EFDD0A1F-FC52-461D-81D9-006E69D322EF}" destId="{0CAE4239-04AD-4A48-B95D-6D71E4A688C8}" srcOrd="0" destOrd="0" presId="urn:microsoft.com/office/officeart/2005/8/layout/hierarchy6"/>
    <dgm:cxn modelId="{0D1CBEA5-0D78-45F2-840D-5604B6A83618}" type="presParOf" srcId="{EFDD0A1F-FC52-461D-81D9-006E69D322EF}" destId="{3DE39E23-9C89-4884-A102-DC1DD3B12CEF}" srcOrd="1" destOrd="0" presId="urn:microsoft.com/office/officeart/2005/8/layout/hierarchy6"/>
    <dgm:cxn modelId="{95957232-C881-4F91-B78D-B7E3ADCAFCF1}" type="presParOf" srcId="{32783BE0-5ADB-4216-AF33-4646926473B7}" destId="{AD400A21-7E21-4575-A8B8-B139CECFCDA2}" srcOrd="2" destOrd="0" presId="urn:microsoft.com/office/officeart/2005/8/layout/hierarchy6"/>
    <dgm:cxn modelId="{E51C9639-72C0-4542-A75A-370FAE982357}" type="presParOf" srcId="{32783BE0-5ADB-4216-AF33-4646926473B7}" destId="{1A949BD9-286E-47C7-9E85-B108093C59CE}" srcOrd="3" destOrd="0" presId="urn:microsoft.com/office/officeart/2005/8/layout/hierarchy6"/>
    <dgm:cxn modelId="{B082BF57-B0E1-4192-B064-7ABEFDA49816}" type="presParOf" srcId="{1A949BD9-286E-47C7-9E85-B108093C59CE}" destId="{B4F0EA43-9FEA-48FD-9259-D9C0FDB339D0}" srcOrd="0" destOrd="0" presId="urn:microsoft.com/office/officeart/2005/8/layout/hierarchy6"/>
    <dgm:cxn modelId="{531B647A-E542-4C04-9C87-7A3DEB05A368}" type="presParOf" srcId="{1A949BD9-286E-47C7-9E85-B108093C59CE}" destId="{E2207893-5843-4F66-AC59-4A5463E5FC4C}" srcOrd="1" destOrd="0" presId="urn:microsoft.com/office/officeart/2005/8/layout/hierarchy6"/>
    <dgm:cxn modelId="{B53DCDA8-EAAF-4B28-9847-F2D0C0C29096}" type="presParOf" srcId="{C44D8E43-8D7A-4BB2-80E7-690FC9887641}" destId="{62DC870E-46D8-48A0-B92A-D17E42A3E0FF}" srcOrd="4" destOrd="0" presId="urn:microsoft.com/office/officeart/2005/8/layout/hierarchy6"/>
    <dgm:cxn modelId="{9B002D1E-673F-4337-A8ED-E8CDF7E556F1}" type="presParOf" srcId="{C44D8E43-8D7A-4BB2-80E7-690FC9887641}" destId="{C2BE680D-C54B-47AC-BA56-5BCCA571086D}" srcOrd="5" destOrd="0" presId="urn:microsoft.com/office/officeart/2005/8/layout/hierarchy6"/>
    <dgm:cxn modelId="{CAC8C598-7372-4541-BAF0-F9EEF8B51DB2}" type="presParOf" srcId="{C2BE680D-C54B-47AC-BA56-5BCCA571086D}" destId="{D084F935-EC70-48BE-906C-C3EA2FF2F12B}" srcOrd="0" destOrd="0" presId="urn:microsoft.com/office/officeart/2005/8/layout/hierarchy6"/>
    <dgm:cxn modelId="{E24045E0-67E4-48EE-9724-BA333FE7B6C9}" type="presParOf" srcId="{C2BE680D-C54B-47AC-BA56-5BCCA571086D}" destId="{5A5F99DF-AE71-4B28-A67D-0F6C781C9772}" srcOrd="1" destOrd="0" presId="urn:microsoft.com/office/officeart/2005/8/layout/hierarchy6"/>
    <dgm:cxn modelId="{A7EC8681-C847-4E75-8173-D473FCDBC70A}" type="presParOf" srcId="{5A5F99DF-AE71-4B28-A67D-0F6C781C9772}" destId="{4CED4DD8-5877-40BE-9E49-9E0A6D7C8086}" srcOrd="0" destOrd="0" presId="urn:microsoft.com/office/officeart/2005/8/layout/hierarchy6"/>
    <dgm:cxn modelId="{96CD45BC-A79D-406A-A083-5C15E2B30AB0}" type="presParOf" srcId="{5A5F99DF-AE71-4B28-A67D-0F6C781C9772}" destId="{537B52D7-98E1-4C23-AD67-0CB607DC0BE9}" srcOrd="1" destOrd="0" presId="urn:microsoft.com/office/officeart/2005/8/layout/hierarchy6"/>
    <dgm:cxn modelId="{0D5931A5-BBBC-4236-89E2-51CEDE87CC8C}" type="presParOf" srcId="{537B52D7-98E1-4C23-AD67-0CB607DC0BE9}" destId="{624CD680-EC79-4465-8DAE-A8BDE33E7222}" srcOrd="0" destOrd="0" presId="urn:microsoft.com/office/officeart/2005/8/layout/hierarchy6"/>
    <dgm:cxn modelId="{93F0509D-48A0-49CE-8CEB-2627E657FEEF}" type="presParOf" srcId="{537B52D7-98E1-4C23-AD67-0CB607DC0BE9}" destId="{54E7A984-D2DB-4009-9291-54CD5517132A}" srcOrd="1" destOrd="0" presId="urn:microsoft.com/office/officeart/2005/8/layout/hierarchy6"/>
    <dgm:cxn modelId="{8970D425-5CEC-40DF-9526-2081CD745D5B}" type="presParOf" srcId="{5A5F99DF-AE71-4B28-A67D-0F6C781C9772}" destId="{C227DF84-5EB1-4291-A036-3C38B4D79B01}" srcOrd="2" destOrd="0" presId="urn:microsoft.com/office/officeart/2005/8/layout/hierarchy6"/>
    <dgm:cxn modelId="{8E7C993C-E3A6-4913-822B-E43336D34994}" type="presParOf" srcId="{5A5F99DF-AE71-4B28-A67D-0F6C781C9772}" destId="{583DF67F-B545-4B5F-BC36-001FC9B753B8}" srcOrd="3" destOrd="0" presId="urn:microsoft.com/office/officeart/2005/8/layout/hierarchy6"/>
    <dgm:cxn modelId="{163F1154-2418-4C01-BF47-8CA912127881}" type="presParOf" srcId="{583DF67F-B545-4B5F-BC36-001FC9B753B8}" destId="{47A909DE-6B95-459E-A470-FBDF7970FCD2}" srcOrd="0" destOrd="0" presId="urn:microsoft.com/office/officeart/2005/8/layout/hierarchy6"/>
    <dgm:cxn modelId="{72B8AB01-7C1B-41CA-A679-81DEB75CDE89}" type="presParOf" srcId="{583DF67F-B545-4B5F-BC36-001FC9B753B8}" destId="{7ED7108A-EC49-4679-B156-25C16B1FA1BB}" srcOrd="1" destOrd="0" presId="urn:microsoft.com/office/officeart/2005/8/layout/hierarchy6"/>
    <dgm:cxn modelId="{A4C26F7F-E27A-43CA-9E7A-9E194EBEF117}" type="presParOf" srcId="{5A5F99DF-AE71-4B28-A67D-0F6C781C9772}" destId="{B859937A-7AE0-44F3-B193-D6F9FCB021AA}" srcOrd="4" destOrd="0" presId="urn:microsoft.com/office/officeart/2005/8/layout/hierarchy6"/>
    <dgm:cxn modelId="{7178DE66-D31D-4DD4-9F0E-140E81EAA3DF}" type="presParOf" srcId="{5A5F99DF-AE71-4B28-A67D-0F6C781C9772}" destId="{D6624852-5909-4B5D-B871-8C2B02C468D0}" srcOrd="5" destOrd="0" presId="urn:microsoft.com/office/officeart/2005/8/layout/hierarchy6"/>
    <dgm:cxn modelId="{D24E5155-E945-4424-BF24-23C94A858F9E}" type="presParOf" srcId="{D6624852-5909-4B5D-B871-8C2B02C468D0}" destId="{E555C4E5-97E4-4508-BB6F-5E247AD82EAC}" srcOrd="0" destOrd="0" presId="urn:microsoft.com/office/officeart/2005/8/layout/hierarchy6"/>
    <dgm:cxn modelId="{BD2B489F-7F65-41E7-AF7C-1B0A6FDCA194}" type="presParOf" srcId="{D6624852-5909-4B5D-B871-8C2B02C468D0}" destId="{9AE76F4A-FAA1-4A82-88F6-70A4509F9ACA}" srcOrd="1" destOrd="0" presId="urn:microsoft.com/office/officeart/2005/8/layout/hierarchy6"/>
    <dgm:cxn modelId="{B5C92024-F830-40AB-9313-A44AEEA4E768}" type="presParOf" srcId="{0BF1A4EE-4179-43BC-97DE-851EF262E090}" destId="{87E9AD5B-85DC-4107-ADA3-371DC9207A0C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xmlns="" relId="rId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7BF7695-B8E3-4FE0-AB97-EBD668BB5D6C}">
      <dsp:nvSpPr>
        <dsp:cNvPr id="0" name=""/>
        <dsp:cNvSpPr/>
      </dsp:nvSpPr>
      <dsp:spPr>
        <a:xfrm>
          <a:off x="3467881" y="1211163"/>
          <a:ext cx="968871" cy="64591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Cost of quality</a:t>
          </a:r>
          <a:endParaRPr lang="en-US" sz="800" kern="1200" dirty="0"/>
        </a:p>
      </dsp:txBody>
      <dsp:txXfrm>
        <a:off x="3467881" y="1211163"/>
        <a:ext cx="968871" cy="645914"/>
      </dsp:txXfrm>
    </dsp:sp>
    <dsp:sp modelId="{201CCE8D-D18D-4AC7-9266-D310F8221DEE}">
      <dsp:nvSpPr>
        <dsp:cNvPr id="0" name=""/>
        <dsp:cNvSpPr/>
      </dsp:nvSpPr>
      <dsp:spPr>
        <a:xfrm>
          <a:off x="1118368" y="1857077"/>
          <a:ext cx="2833947" cy="258365"/>
        </a:xfrm>
        <a:custGeom>
          <a:avLst/>
          <a:gdLst/>
          <a:ahLst/>
          <a:cxnLst/>
          <a:rect l="0" t="0" r="0" b="0"/>
          <a:pathLst>
            <a:path>
              <a:moveTo>
                <a:pt x="2833947" y="0"/>
              </a:moveTo>
              <a:lnTo>
                <a:pt x="2833947" y="129182"/>
              </a:lnTo>
              <a:lnTo>
                <a:pt x="0" y="129182"/>
              </a:lnTo>
              <a:lnTo>
                <a:pt x="0" y="258365"/>
              </a:lnTo>
            </a:path>
          </a:pathLst>
        </a:custGeom>
        <a:noFill/>
        <a:ln w="55000" cap="flat" cmpd="thickThin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A8D2F9-F3AA-4FEB-9705-82D98E819A6D}">
      <dsp:nvSpPr>
        <dsp:cNvPr id="0" name=""/>
        <dsp:cNvSpPr/>
      </dsp:nvSpPr>
      <dsp:spPr>
        <a:xfrm>
          <a:off x="633933" y="2115442"/>
          <a:ext cx="968871" cy="64591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Cost of failure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(50%)</a:t>
          </a:r>
          <a:endParaRPr lang="en-US" sz="800" kern="1200" dirty="0"/>
        </a:p>
      </dsp:txBody>
      <dsp:txXfrm>
        <a:off x="633933" y="2115442"/>
        <a:ext cx="968871" cy="645914"/>
      </dsp:txXfrm>
    </dsp:sp>
    <dsp:sp modelId="{E97F6DAD-D134-49EC-93E6-DC1CE6B56A18}">
      <dsp:nvSpPr>
        <dsp:cNvPr id="0" name=""/>
        <dsp:cNvSpPr/>
      </dsp:nvSpPr>
      <dsp:spPr>
        <a:xfrm>
          <a:off x="488602" y="2761357"/>
          <a:ext cx="629766" cy="258365"/>
        </a:xfrm>
        <a:custGeom>
          <a:avLst/>
          <a:gdLst/>
          <a:ahLst/>
          <a:cxnLst/>
          <a:rect l="0" t="0" r="0" b="0"/>
          <a:pathLst>
            <a:path>
              <a:moveTo>
                <a:pt x="629766" y="0"/>
              </a:moveTo>
              <a:lnTo>
                <a:pt x="629766" y="129182"/>
              </a:lnTo>
              <a:lnTo>
                <a:pt x="0" y="129182"/>
              </a:lnTo>
              <a:lnTo>
                <a:pt x="0" y="258365"/>
              </a:lnTo>
            </a:path>
          </a:pathLst>
        </a:custGeom>
        <a:noFill/>
        <a:ln w="55000" cap="flat" cmpd="thickThin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63B18A-8937-463F-BE99-074B2428A1B9}">
      <dsp:nvSpPr>
        <dsp:cNvPr id="0" name=""/>
        <dsp:cNvSpPr/>
      </dsp:nvSpPr>
      <dsp:spPr>
        <a:xfrm>
          <a:off x="4167" y="3019722"/>
          <a:ext cx="968871" cy="64591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External failures</a:t>
          </a:r>
          <a:endParaRPr lang="en-US" sz="800" kern="1200" dirty="0"/>
        </a:p>
      </dsp:txBody>
      <dsp:txXfrm>
        <a:off x="4167" y="3019722"/>
        <a:ext cx="968871" cy="645914"/>
      </dsp:txXfrm>
    </dsp:sp>
    <dsp:sp modelId="{3D47D307-E70D-469E-A0F1-84A3F8D30929}">
      <dsp:nvSpPr>
        <dsp:cNvPr id="0" name=""/>
        <dsp:cNvSpPr/>
      </dsp:nvSpPr>
      <dsp:spPr>
        <a:xfrm>
          <a:off x="1118368" y="2761357"/>
          <a:ext cx="629766" cy="2583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9182"/>
              </a:lnTo>
              <a:lnTo>
                <a:pt x="629766" y="129182"/>
              </a:lnTo>
              <a:lnTo>
                <a:pt x="629766" y="258365"/>
              </a:lnTo>
            </a:path>
          </a:pathLst>
        </a:custGeom>
        <a:noFill/>
        <a:ln w="55000" cap="flat" cmpd="thickThin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7D0429-7D7F-437B-BB94-D4849D9D21F2}">
      <dsp:nvSpPr>
        <dsp:cNvPr id="0" name=""/>
        <dsp:cNvSpPr/>
      </dsp:nvSpPr>
      <dsp:spPr>
        <a:xfrm>
          <a:off x="1263699" y="3019722"/>
          <a:ext cx="968871" cy="64591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Internal failures</a:t>
          </a:r>
          <a:endParaRPr lang="en-US" sz="800" kern="1200" dirty="0"/>
        </a:p>
      </dsp:txBody>
      <dsp:txXfrm>
        <a:off x="1263699" y="3019722"/>
        <a:ext cx="968871" cy="645914"/>
      </dsp:txXfrm>
    </dsp:sp>
    <dsp:sp modelId="{65F0BFE2-9FC8-402C-B8F8-A4F33CB00F29}">
      <dsp:nvSpPr>
        <dsp:cNvPr id="0" name=""/>
        <dsp:cNvSpPr/>
      </dsp:nvSpPr>
      <dsp:spPr>
        <a:xfrm>
          <a:off x="3906596" y="1857077"/>
          <a:ext cx="91440" cy="35272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76360"/>
              </a:lnTo>
              <a:lnTo>
                <a:pt x="83040" y="176360"/>
              </a:lnTo>
              <a:lnTo>
                <a:pt x="83040" y="352720"/>
              </a:lnTo>
            </a:path>
          </a:pathLst>
        </a:custGeom>
        <a:noFill/>
        <a:ln w="55000" cap="flat" cmpd="thickThin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AD1B26-85B5-4B95-81B1-EB8F652EF0E9}">
      <dsp:nvSpPr>
        <dsp:cNvPr id="0" name=""/>
        <dsp:cNvSpPr/>
      </dsp:nvSpPr>
      <dsp:spPr>
        <a:xfrm>
          <a:off x="3505202" y="2209798"/>
          <a:ext cx="968871" cy="64591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Cost of appraisal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(40%)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 dirty="0"/>
        </a:p>
      </dsp:txBody>
      <dsp:txXfrm>
        <a:off x="3505202" y="2209798"/>
        <a:ext cx="968871" cy="645914"/>
      </dsp:txXfrm>
    </dsp:sp>
    <dsp:sp modelId="{9CF84F32-AB4B-4713-8007-BA23AC8985EC}">
      <dsp:nvSpPr>
        <dsp:cNvPr id="0" name=""/>
        <dsp:cNvSpPr/>
      </dsp:nvSpPr>
      <dsp:spPr>
        <a:xfrm>
          <a:off x="2922833" y="2855712"/>
          <a:ext cx="1066804" cy="192288"/>
        </a:xfrm>
        <a:custGeom>
          <a:avLst/>
          <a:gdLst/>
          <a:ahLst/>
          <a:cxnLst/>
          <a:rect l="0" t="0" r="0" b="0"/>
          <a:pathLst>
            <a:path>
              <a:moveTo>
                <a:pt x="1066804" y="0"/>
              </a:moveTo>
              <a:lnTo>
                <a:pt x="1066804" y="96144"/>
              </a:lnTo>
              <a:lnTo>
                <a:pt x="0" y="96144"/>
              </a:lnTo>
              <a:lnTo>
                <a:pt x="0" y="192288"/>
              </a:lnTo>
            </a:path>
          </a:pathLst>
        </a:custGeom>
        <a:blipFill rotWithShape="0">
          <a:blip xmlns:r="http://schemas.openxmlformats.org/officeDocument/2006/relationships" r:embed="rId1"/>
          <a:stretch>
            <a:fillRect/>
          </a:stretch>
        </a:blipFill>
        <a:ln w="55000" cap="flat" cmpd="thickThin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AE4239-04AD-4A48-B95D-6D71E4A688C8}">
      <dsp:nvSpPr>
        <dsp:cNvPr id="0" name=""/>
        <dsp:cNvSpPr/>
      </dsp:nvSpPr>
      <dsp:spPr>
        <a:xfrm>
          <a:off x="2438397" y="3048000"/>
          <a:ext cx="968871" cy="64591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Inspection</a:t>
          </a:r>
          <a:endParaRPr lang="en-US" sz="800" kern="1200" dirty="0"/>
        </a:p>
      </dsp:txBody>
      <dsp:txXfrm>
        <a:off x="2438397" y="3048000"/>
        <a:ext cx="968871" cy="645914"/>
      </dsp:txXfrm>
    </dsp:sp>
    <dsp:sp modelId="{AD400A21-7E21-4575-A8B8-B139CECFCDA2}">
      <dsp:nvSpPr>
        <dsp:cNvPr id="0" name=""/>
        <dsp:cNvSpPr/>
      </dsp:nvSpPr>
      <dsp:spPr>
        <a:xfrm>
          <a:off x="3989637" y="2855712"/>
          <a:ext cx="533402" cy="1922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144"/>
              </a:lnTo>
              <a:lnTo>
                <a:pt x="533402" y="96144"/>
              </a:lnTo>
              <a:lnTo>
                <a:pt x="533402" y="192288"/>
              </a:lnTo>
            </a:path>
          </a:pathLst>
        </a:custGeom>
        <a:noFill/>
        <a:ln w="55000" cap="flat" cmpd="thickThin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F0EA43-9FEA-48FD-9259-D9C0FDB339D0}">
      <dsp:nvSpPr>
        <dsp:cNvPr id="0" name=""/>
        <dsp:cNvSpPr/>
      </dsp:nvSpPr>
      <dsp:spPr>
        <a:xfrm>
          <a:off x="4038604" y="3048000"/>
          <a:ext cx="968871" cy="64591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Testing</a:t>
          </a:r>
          <a:endParaRPr lang="en-US" sz="800" kern="1200" dirty="0"/>
        </a:p>
      </dsp:txBody>
      <dsp:txXfrm>
        <a:off x="4038604" y="3048000"/>
        <a:ext cx="968871" cy="645914"/>
      </dsp:txXfrm>
    </dsp:sp>
    <dsp:sp modelId="{62DC870E-46D8-48A0-B92A-D17E42A3E0FF}">
      <dsp:nvSpPr>
        <dsp:cNvPr id="0" name=""/>
        <dsp:cNvSpPr/>
      </dsp:nvSpPr>
      <dsp:spPr>
        <a:xfrm>
          <a:off x="3952316" y="1857077"/>
          <a:ext cx="2833947" cy="2583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9182"/>
              </a:lnTo>
              <a:lnTo>
                <a:pt x="2833947" y="129182"/>
              </a:lnTo>
              <a:lnTo>
                <a:pt x="2833947" y="258365"/>
              </a:lnTo>
            </a:path>
          </a:pathLst>
        </a:custGeom>
        <a:noFill/>
        <a:ln w="55000" cap="flat" cmpd="thickThin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84F935-EC70-48BE-906C-C3EA2FF2F12B}">
      <dsp:nvSpPr>
        <dsp:cNvPr id="0" name=""/>
        <dsp:cNvSpPr/>
      </dsp:nvSpPr>
      <dsp:spPr>
        <a:xfrm>
          <a:off x="6301829" y="2115442"/>
          <a:ext cx="968871" cy="64591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Prevention cost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(10%)</a:t>
          </a:r>
          <a:endParaRPr lang="en-US" sz="800" kern="1200" dirty="0"/>
        </a:p>
      </dsp:txBody>
      <dsp:txXfrm>
        <a:off x="6301829" y="2115442"/>
        <a:ext cx="968871" cy="645914"/>
      </dsp:txXfrm>
    </dsp:sp>
    <dsp:sp modelId="{4CED4DD8-5877-40BE-9E49-9E0A6D7C8086}">
      <dsp:nvSpPr>
        <dsp:cNvPr id="0" name=""/>
        <dsp:cNvSpPr/>
      </dsp:nvSpPr>
      <dsp:spPr>
        <a:xfrm>
          <a:off x="5526732" y="2761357"/>
          <a:ext cx="1259532" cy="258365"/>
        </a:xfrm>
        <a:custGeom>
          <a:avLst/>
          <a:gdLst/>
          <a:ahLst/>
          <a:cxnLst/>
          <a:rect l="0" t="0" r="0" b="0"/>
          <a:pathLst>
            <a:path>
              <a:moveTo>
                <a:pt x="1259532" y="0"/>
              </a:moveTo>
              <a:lnTo>
                <a:pt x="1259532" y="129182"/>
              </a:lnTo>
              <a:lnTo>
                <a:pt x="0" y="129182"/>
              </a:lnTo>
              <a:lnTo>
                <a:pt x="0" y="258365"/>
              </a:lnTo>
            </a:path>
          </a:pathLst>
        </a:custGeom>
        <a:noFill/>
        <a:ln w="55000" cap="flat" cmpd="thickThin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4CD680-EC79-4465-8DAE-A8BDE33E7222}">
      <dsp:nvSpPr>
        <dsp:cNvPr id="0" name=""/>
        <dsp:cNvSpPr/>
      </dsp:nvSpPr>
      <dsp:spPr>
        <a:xfrm>
          <a:off x="5042296" y="3019722"/>
          <a:ext cx="968871" cy="64591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Quality improvement planning</a:t>
          </a:r>
          <a:endParaRPr lang="en-US" sz="800" kern="1200" dirty="0"/>
        </a:p>
      </dsp:txBody>
      <dsp:txXfrm>
        <a:off x="5042296" y="3019722"/>
        <a:ext cx="968871" cy="645914"/>
      </dsp:txXfrm>
    </dsp:sp>
    <dsp:sp modelId="{C227DF84-5EB1-4291-A036-3C38B4D79B01}">
      <dsp:nvSpPr>
        <dsp:cNvPr id="0" name=""/>
        <dsp:cNvSpPr/>
      </dsp:nvSpPr>
      <dsp:spPr>
        <a:xfrm>
          <a:off x="6740544" y="2761357"/>
          <a:ext cx="91440" cy="25836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8365"/>
              </a:lnTo>
            </a:path>
          </a:pathLst>
        </a:custGeom>
        <a:noFill/>
        <a:ln w="55000" cap="flat" cmpd="thickThin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A909DE-6B95-459E-A470-FBDF7970FCD2}">
      <dsp:nvSpPr>
        <dsp:cNvPr id="0" name=""/>
        <dsp:cNvSpPr/>
      </dsp:nvSpPr>
      <dsp:spPr>
        <a:xfrm>
          <a:off x="6301829" y="3019722"/>
          <a:ext cx="968871" cy="64591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Training</a:t>
          </a:r>
          <a:endParaRPr lang="en-US" sz="800" kern="1200" dirty="0"/>
        </a:p>
      </dsp:txBody>
      <dsp:txXfrm>
        <a:off x="6301829" y="3019722"/>
        <a:ext cx="968871" cy="645914"/>
      </dsp:txXfrm>
    </dsp:sp>
    <dsp:sp modelId="{B859937A-7AE0-44F3-B193-D6F9FCB021AA}">
      <dsp:nvSpPr>
        <dsp:cNvPr id="0" name=""/>
        <dsp:cNvSpPr/>
      </dsp:nvSpPr>
      <dsp:spPr>
        <a:xfrm>
          <a:off x="6786264" y="2761357"/>
          <a:ext cx="1259532" cy="2583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9182"/>
              </a:lnTo>
              <a:lnTo>
                <a:pt x="1259532" y="129182"/>
              </a:lnTo>
              <a:lnTo>
                <a:pt x="1259532" y="258365"/>
              </a:lnTo>
            </a:path>
          </a:pathLst>
        </a:custGeom>
        <a:noFill/>
        <a:ln w="55000" cap="flat" cmpd="thickThin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55C4E5-97E4-4508-BB6F-5E247AD82EAC}">
      <dsp:nvSpPr>
        <dsp:cNvPr id="0" name=""/>
        <dsp:cNvSpPr/>
      </dsp:nvSpPr>
      <dsp:spPr>
        <a:xfrm>
          <a:off x="7561361" y="3019722"/>
          <a:ext cx="968871" cy="64591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Preventive maintenance</a:t>
          </a:r>
          <a:endParaRPr lang="en-US" sz="800" kern="1200" dirty="0"/>
        </a:p>
      </dsp:txBody>
      <dsp:txXfrm>
        <a:off x="7561361" y="3019722"/>
        <a:ext cx="968871" cy="6459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4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7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/>
        </p:spPr>
        <p:txBody>
          <a:bodyPr bIns="45720" lIns="91440" rIns="91440" rtlCol="0" tIns="45720" vert="horz"/>
          <a:lstStyle>
            <a:lvl1pPr algn="l">
              <a:defRPr sz="1200"/>
            </a:lvl1pPr>
          </a:lstStyle>
          <a:p>
            <a:endParaRPr dirty="0" lang="en-US"/>
          </a:p>
        </p:txBody>
      </p:sp>
      <p:sp>
        <p:nvSpPr>
          <p:cNvPr id="1048688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/>
        </p:spPr>
        <p:txBody>
          <a:bodyPr bIns="45720" lIns="91440" rIns="91440" rtlCol="0" tIns="45720" vert="horz"/>
          <a:lstStyle>
            <a:lvl1pPr algn="r">
              <a:defRPr sz="1200"/>
            </a:lvl1pPr>
          </a:lstStyle>
          <a:p>
            <a:fld id="{FB4BDAF3-928A-47AA-825C-EE5833D2C54B}" type="datetimeFigureOut">
              <a:rPr lang="en-US" smtClean="0"/>
              <a:t>1/31/2019</a:t>
            </a:fld>
            <a:endParaRPr dirty="0" lang="en-US"/>
          </a:p>
        </p:txBody>
      </p:sp>
      <p:sp>
        <p:nvSpPr>
          <p:cNvPr id="1048689" name="Slide Image Placeholder 3"/>
          <p:cNvSpPr>
            <a:spLocks noChangeAspect="1" noRot="1"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/>
          <a:noFill/>
          <a:ln w="12700">
            <a:solidFill>
              <a:prstClr val="black"/>
            </a:solidFill>
          </a:ln>
        </p:spPr>
        <p:txBody>
          <a:bodyPr anchor="ctr" bIns="45720" lIns="91440" rIns="91440" rtlCol="0" tIns="45720" vert="horz"/>
          <a:p>
            <a:endParaRPr dirty="0" lang="en-US"/>
          </a:p>
        </p:txBody>
      </p:sp>
      <p:sp>
        <p:nvSpPr>
          <p:cNvPr id="1048690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/>
        </p:spPr>
        <p:txBody>
          <a:bodyPr bIns="45720" lIns="91440" rIns="91440" rtlCol="0" tIns="45720" vert="horz">
            <a:normAutofit/>
          </a:bodyPr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48691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/>
        </p:spPr>
        <p:txBody>
          <a:bodyPr anchor="b" bIns="45720" lIns="91440" rIns="91440" rtlCol="0" tIns="45720" vert="horz"/>
          <a:lstStyle>
            <a:lvl1pPr algn="l">
              <a:defRPr sz="1200"/>
            </a:lvl1pPr>
          </a:lstStyle>
          <a:p>
            <a:endParaRPr dirty="0" lang="en-US"/>
          </a:p>
        </p:txBody>
      </p:sp>
      <p:sp>
        <p:nvSpPr>
          <p:cNvPr id="1048692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/>
        </p:spPr>
        <p:txBody>
          <a:bodyPr anchor="b" bIns="45720" lIns="91440" rIns="91440" rtlCol="0" tIns="45720" vert="horz"/>
          <a:lstStyle>
            <a:lvl1pPr algn="r">
              <a:defRPr sz="1200"/>
            </a:lvl1pPr>
          </a:lstStyle>
          <a:p>
            <a:fld id="{4EFE06C5-AFF4-4D69-ABB9-D2DF7932D211}" type="slidenum">
              <a:rPr lang="en-US" smtClean="0"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notesStyle>
    <a:lvl1pPr algn="l" defTabSz="914400" eaLnBrk="1" hangingPunct="1" latinLnBrk="0" marL="0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type="title">
  <p:cSld name="Title Slide">
    <p:spTree>
      <p:nvGrpSpPr>
        <p:cNvPr id="2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5" name="Right Triangle 9"/>
          <p:cNvSpPr/>
          <p:nvPr/>
        </p:nvSpPr>
        <p:spPr>
          <a:xfrm>
            <a:off x="-2" y="4664147"/>
            <a:ext cx="9151089" cy="0"/>
          </a:xfrm>
          <a:prstGeom prst="rtTriangle"/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eaLnBrk="1" hangingPunct="1" latinLnBrk="0"/>
            <a:endParaRPr kumimoji="0" lang="en-US"/>
          </a:p>
        </p:txBody>
      </p:sp>
      <p:sp>
        <p:nvSpPr>
          <p:cNvPr id="1048606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 vert="horz">
            <a:normAutofit/>
            <a:scene3d>
              <a:camera prst="orthographicFront"/>
              <a:lightRig dir="t" rig="soft"/>
            </a:scene3d>
            <a:sp3d prstMaterial="softEdge">
              <a:bevelT w="25400" h="25400"/>
            </a:sp3d>
          </a:bodyPr>
          <a:lstStyle>
            <a:lvl1pPr algn="r">
              <a:defRPr b="1" sz="4800">
                <a:solidFill>
                  <a:schemeClr val="tx2"/>
                </a:solidFill>
                <a:effectLst>
                  <a:outerShdw algn="tl" blurRad="31750" dir="5400000" dist="25400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4860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algn="r" indent="0" marL="0" marR="64008">
              <a:buNone/>
              <a:defRPr>
                <a:solidFill>
                  <a:schemeClr val="tx2"/>
                </a:solidFill>
              </a:defRPr>
            </a:lvl1pPr>
            <a:lvl2pPr algn="ctr" indent="0" marL="457200">
              <a:buNone/>
            </a:lvl2pPr>
            <a:lvl3pPr algn="ctr" indent="0" marL="914400">
              <a:buNone/>
            </a:lvl3pPr>
            <a:lvl4pPr algn="ctr" indent="0" marL="1371600">
              <a:buNone/>
            </a:lvl4pPr>
            <a:lvl5pPr algn="ctr" indent="0" marL="1828800">
              <a:buNone/>
            </a:lvl5pPr>
            <a:lvl6pPr algn="ctr" indent="0" marL="2286000">
              <a:buNone/>
            </a:lvl6pPr>
            <a:lvl7pPr algn="ctr" indent="0" marL="2743200">
              <a:buNone/>
            </a:lvl7pPr>
            <a:lvl8pPr algn="ctr" indent="0" marL="3200400">
              <a:buNone/>
            </a:lvl8pPr>
            <a:lvl9pPr algn="ctr" indent="0" marL="3657600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9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1048608" name="Freeform 6"/>
            <p:cNvSpPr/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t" bIns="45720" compatLnSpc="1" lIns="91440" rIns="91440" tIns="45720" vert="horz" wrap="square"/>
            <a:p>
              <a:endParaRPr kumimoji="0" lang="en-US"/>
            </a:p>
          </p:txBody>
        </p:sp>
        <p:sp>
          <p:nvSpPr>
            <p:cNvPr id="1048609" name="Freeform 7"/>
            <p:cNvSpPr/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t" bIns="45720" compatLnSpc="1" lIns="91440" rIns="91440" tIns="45720" vert="horz" wrap="square"/>
            <a:p>
              <a:endParaRPr kumimoji="0" lang="en-US"/>
            </a:p>
          </p:txBody>
        </p:sp>
        <p:sp>
          <p:nvSpPr>
            <p:cNvPr id="1048610" name="Freeform 10"/>
            <p:cNvSpPr/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xmlns:r="http://schemas.openxmlformats.org/officeDocument/2006/relationships" r:embed="rId1" cstate="print">
                <a:alphaModFix amt="50000"/>
              </a:blip>
              <a:tile algn="t" flip="none" sx="50000" sy="50000" tx="0" ty="0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 bIns="45720" compatLnSpc="1" lIns="91440" rIns="91440" tIns="45720" vert="horz" wrap="square"/>
            <a:p>
              <a:pPr algn="ctr" eaLnBrk="1" hangingPunct="1" latinLnBrk="0"/>
              <a:endParaRPr kumimoji="0" lang="en-US"/>
            </a:p>
          </p:txBody>
        </p:sp>
        <p:cxnSp>
          <p:nvCxnSpPr>
            <p:cNvPr id="3145729" name="Straight Connector 11"/>
            <p:cNvCxnSpPr>
              <a:cxnSpLocks/>
            </p:cNvCxnSpPr>
            <p:nvPr/>
          </p:nvCxnSpPr>
          <p:spPr>
            <a:xfrm>
              <a:off x="-3765" y="4880373"/>
              <a:ext cx="9147765" cy="839943"/>
            </a:xfrm>
            <a:prstGeom prst="line"/>
            <a:noFill/>
            <a:ln w="12065" cap="flat" cmpd="sng" algn="ctr">
              <a:gradFill>
                <a:gsLst>
                  <a:gs pos="15000">
                    <a:schemeClr val="accent1">
                      <a:shade val="40000"/>
                      <a:satMod val="110000"/>
                    </a:schemeClr>
                  </a:gs>
                  <a:gs pos="45000">
                    <a:schemeClr val="accent1">
                      <a:tint val="7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486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2ED703-4B97-486D-B54B-8337E5695E56}" type="datetime1">
              <a:rPr lang="en-US" smtClean="0"/>
              <a:t>1/31/2019</a:t>
            </a:fld>
            <a:endParaRPr dirty="0" lang="en-US"/>
          </a:p>
        </p:txBody>
      </p:sp>
      <p:sp>
        <p:nvSpPr>
          <p:cNvPr id="10486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dirty="0" lang="en-US"/>
          </a:p>
        </p:txBody>
      </p:sp>
      <p:sp>
        <p:nvSpPr>
          <p:cNvPr id="10486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t>‹#›</a:t>
            </a:fld>
            <a:endParaRPr dirty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Title and Vertical Text">
    <p:spTree>
      <p:nvGrpSpPr>
        <p:cNvPr id="4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6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48677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p>
            <a:pPr eaLnBrk="1" hangingPunct="1" latinLnBrk="0" lvl="0"/>
            <a:r>
              <a:rPr lang="en-US" smtClean="0"/>
              <a:t>Click to edit Master text styles</a:t>
            </a:r>
          </a:p>
          <a:p>
            <a:pPr eaLnBrk="1" hangingPunct="1" latinLnBrk="0" lvl="1"/>
            <a:r>
              <a:rPr lang="en-US" smtClean="0"/>
              <a:t>Second level</a:t>
            </a:r>
          </a:p>
          <a:p>
            <a:pPr eaLnBrk="1" hangingPunct="1" latinLnBrk="0" lvl="2"/>
            <a:r>
              <a:rPr lang="en-US" smtClean="0"/>
              <a:t>Third level</a:t>
            </a:r>
          </a:p>
          <a:p>
            <a:pPr eaLnBrk="1" hangingPunct="1" latinLnBrk="0" lvl="3"/>
            <a:r>
              <a:rPr lang="en-US" smtClean="0"/>
              <a:t>Fourth level</a:t>
            </a:r>
          </a:p>
          <a:p>
            <a:pPr eaLnBrk="1" hangingPunct="1" latinLnBrk="0" lvl="4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4867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43CEE4B4-96EC-4F37-8D21-AA41CE619733}" type="datetime1">
              <a:rPr lang="en-US" smtClean="0"/>
              <a:t>1/31/2019</a:t>
            </a:fld>
            <a:endParaRPr dirty="0" lang="en-US"/>
          </a:p>
        </p:txBody>
      </p:sp>
      <p:sp>
        <p:nvSpPr>
          <p:cNvPr id="104867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68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  <a:t>‹#›</a:t>
            </a:fld>
            <a:endParaRPr dirty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Vertical Title and Text">
    <p:spTree>
      <p:nvGrpSpPr>
        <p:cNvPr id="3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0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48651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p>
            <a:pPr eaLnBrk="1" hangingPunct="1" latinLnBrk="0" lvl="0"/>
            <a:r>
              <a:rPr lang="en-US" smtClean="0"/>
              <a:t>Click to edit Master text styles</a:t>
            </a:r>
          </a:p>
          <a:p>
            <a:pPr eaLnBrk="1" hangingPunct="1" latinLnBrk="0" lvl="1"/>
            <a:r>
              <a:rPr lang="en-US" smtClean="0"/>
              <a:t>Second level</a:t>
            </a:r>
          </a:p>
          <a:p>
            <a:pPr eaLnBrk="1" hangingPunct="1" latinLnBrk="0" lvl="2"/>
            <a:r>
              <a:rPr lang="en-US" smtClean="0"/>
              <a:t>Third level</a:t>
            </a:r>
          </a:p>
          <a:p>
            <a:pPr eaLnBrk="1" hangingPunct="1" latinLnBrk="0" lvl="3"/>
            <a:r>
              <a:rPr lang="en-US" smtClean="0"/>
              <a:t>Fourth level</a:t>
            </a:r>
          </a:p>
          <a:p>
            <a:pPr eaLnBrk="1" hangingPunct="1" latinLnBrk="0" lvl="4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4865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4D8F98A-F746-460D-8E68-3CF43C174C0D}" type="datetime1">
              <a:rPr lang="en-US" smtClean="0"/>
              <a:t>1/31/2019</a:t>
            </a:fld>
            <a:endParaRPr dirty="0" lang="en-US"/>
          </a:p>
        </p:txBody>
      </p:sp>
      <p:sp>
        <p:nvSpPr>
          <p:cNvPr id="104865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65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  <a:t>‹#›</a:t>
            </a:fld>
            <a:endParaRPr dirty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2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4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eaLnBrk="1" hangingPunct="1" latinLnBrk="0" lvl="0"/>
            <a:r>
              <a:rPr lang="en-US" smtClean="0"/>
              <a:t>Click to edit Master text styles</a:t>
            </a:r>
          </a:p>
          <a:p>
            <a:pPr eaLnBrk="1" hangingPunct="1" latinLnBrk="0" lvl="1"/>
            <a:r>
              <a:rPr lang="en-US" smtClean="0"/>
              <a:t>Second level</a:t>
            </a:r>
          </a:p>
          <a:p>
            <a:pPr eaLnBrk="1" hangingPunct="1" latinLnBrk="0" lvl="2"/>
            <a:r>
              <a:rPr lang="en-US" smtClean="0"/>
              <a:t>Third level</a:t>
            </a:r>
          </a:p>
          <a:p>
            <a:pPr eaLnBrk="1" hangingPunct="1" latinLnBrk="0" lvl="3"/>
            <a:r>
              <a:rPr lang="en-US" smtClean="0"/>
              <a:t>Fourth level</a:t>
            </a:r>
          </a:p>
          <a:p>
            <a:pPr eaLnBrk="1" hangingPunct="1" latinLnBrk="0" lvl="4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4858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D35D5289-8FEB-46DE-B708-264C187ADED2}" type="datetime1">
              <a:rPr lang="en-US" smtClean="0"/>
              <a:t>1/31/2019</a:t>
            </a:fld>
            <a:endParaRPr dirty="0" lang="en-US"/>
          </a:p>
        </p:txBody>
      </p:sp>
      <p:sp>
        <p:nvSpPr>
          <p:cNvPr id="104858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58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  <a:t>‹#›</a:t>
            </a:fld>
            <a:endParaRPr dirty="0" lang="en-US"/>
          </a:p>
        </p:txBody>
      </p:sp>
      <p:sp>
        <p:nvSpPr>
          <p:cNvPr id="1048588" name="Title 6"/>
          <p:cNvSpPr>
            <a:spLocks noGrp="1"/>
          </p:cNvSpPr>
          <p:nvPr>
            <p:ph type="title"/>
          </p:nvPr>
        </p:nvSpPr>
        <p:spPr/>
        <p:txBody>
          <a:bodyPr rtlCol="0"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Section Header">
    <p:bg>
      <p:bgRef idx="1002">
        <a:schemeClr val="bg1"/>
      </p:bgRef>
    </p:bg>
    <p:spTree>
      <p:nvGrpSpPr>
        <p:cNvPr id="4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9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 vert="horz">
            <a:normAutofit/>
            <a:scene3d>
              <a:camera prst="orthographicFront"/>
              <a:lightRig dir="t" rig="soft"/>
            </a:scene3d>
            <a:sp3d prstMaterial="softEdge">
              <a:bevelT w="25400" h="25400"/>
            </a:sp3d>
          </a:bodyPr>
          <a:lstStyle>
            <a:lvl1pPr algn="r">
              <a:buNone/>
              <a:defRPr baseline="0" b="1" cap="none" sz="4800">
                <a:effectLst>
                  <a:outerShdw algn="tl" blurRad="31750" dir="5400000" dist="25400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48670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anchor="t" lIns="91440" rIns="91440"/>
          <a:lstStyle>
            <a:lvl1pPr algn="l" indent="0" marL="0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eaLnBrk="1" hangingPunct="1" latinLnBrk="0" lvl="0"/>
            <a:r>
              <a:rPr kumimoji="0" lang="en-US" smtClean="0"/>
              <a:t>Click to edit Master text styles</a:t>
            </a:r>
          </a:p>
        </p:txBody>
      </p:sp>
      <p:sp>
        <p:nvSpPr>
          <p:cNvPr id="104867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A4A39DA3-84F5-4864-B123-11CDC67D4F44}" type="datetime1">
              <a:rPr lang="en-US" smtClean="0"/>
              <a:t>1/31/2019</a:t>
            </a:fld>
            <a:endParaRPr dirty="0" lang="en-US"/>
          </a:p>
        </p:txBody>
      </p:sp>
      <p:sp>
        <p:nvSpPr>
          <p:cNvPr id="104867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67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  <a:t>‹#›</a:t>
            </a:fld>
            <a:endParaRPr dirty="0" lang="en-US"/>
          </a:p>
        </p:txBody>
      </p:sp>
      <p:sp>
        <p:nvSpPr>
          <p:cNvPr id="1048674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r="5400000" dist="254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p>
            <a:pPr algn="l" eaLnBrk="1" hangingPunct="1" latinLnBrk="0"/>
            <a:endParaRPr kumimoji="0" lang="en-US"/>
          </a:p>
        </p:txBody>
      </p:sp>
      <p:sp>
        <p:nvSpPr>
          <p:cNvPr id="1048675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r="5400000" dist="254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p>
            <a:pPr algn="l" eaLnBrk="1" hangingPunct="1" latinLnBrk="0"/>
            <a:endParaRPr kumimoji="0" lang="en-US"/>
          </a:p>
        </p:txBody>
      </p:sp>
    </p:spTree>
  </p:cSld>
  <p:clrMapOvr>
    <a:overrideClrMapping accent1="accent1" accent2="accent2" accent3="accent3" accent4="accent4" accent5="accent5" accent6="accent6" bg1="dk1" bg2="dk2" tx1="lt1" tx2="lt2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Two Content">
    <p:bg>
      <p:bgRef idx="1002">
        <a:schemeClr val="bg1"/>
      </p:bgRef>
    </p:bg>
    <p:spTree>
      <p:nvGrpSpPr>
        <p:cNvPr id="3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6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eaLnBrk="1" hangingPunct="1" latinLnBrk="0" lvl="0"/>
            <a:r>
              <a:rPr lang="en-US" smtClean="0"/>
              <a:t>Click to edit Master text styles</a:t>
            </a:r>
          </a:p>
          <a:p>
            <a:pPr eaLnBrk="1" hangingPunct="1" latinLnBrk="0" lvl="1"/>
            <a:r>
              <a:rPr lang="en-US" smtClean="0"/>
              <a:t>Second level</a:t>
            </a:r>
          </a:p>
          <a:p>
            <a:pPr eaLnBrk="1" hangingPunct="1" latinLnBrk="0" lvl="2"/>
            <a:r>
              <a:rPr lang="en-US" smtClean="0"/>
              <a:t>Third level</a:t>
            </a:r>
          </a:p>
          <a:p>
            <a:pPr eaLnBrk="1" hangingPunct="1" latinLnBrk="0" lvl="3"/>
            <a:r>
              <a:rPr lang="en-US" smtClean="0"/>
              <a:t>Fourth level</a:t>
            </a:r>
          </a:p>
          <a:p>
            <a:pPr eaLnBrk="1" hangingPunct="1" latinLnBrk="0" lvl="4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48637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eaLnBrk="1" hangingPunct="1" latinLnBrk="0" lvl="0"/>
            <a:r>
              <a:rPr lang="en-US" smtClean="0"/>
              <a:t>Click to edit Master text styles</a:t>
            </a:r>
          </a:p>
          <a:p>
            <a:pPr eaLnBrk="1" hangingPunct="1" latinLnBrk="0" lvl="1"/>
            <a:r>
              <a:rPr lang="en-US" smtClean="0"/>
              <a:t>Second level</a:t>
            </a:r>
          </a:p>
          <a:p>
            <a:pPr eaLnBrk="1" hangingPunct="1" latinLnBrk="0" lvl="2"/>
            <a:r>
              <a:rPr lang="en-US" smtClean="0"/>
              <a:t>Third level</a:t>
            </a:r>
          </a:p>
          <a:p>
            <a:pPr eaLnBrk="1" hangingPunct="1" latinLnBrk="0" lvl="3"/>
            <a:r>
              <a:rPr lang="en-US" smtClean="0"/>
              <a:t>Fourth level</a:t>
            </a:r>
          </a:p>
          <a:p>
            <a:pPr eaLnBrk="1" hangingPunct="1" latinLnBrk="0" lvl="4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4863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83FAB700-08D9-4D44-A73E-43FC32A23572}" type="datetime1">
              <a:rPr lang="en-US" smtClean="0"/>
              <a:t>1/31/2019</a:t>
            </a:fld>
            <a:endParaRPr dirty="0" lang="en-US"/>
          </a:p>
        </p:txBody>
      </p:sp>
      <p:sp>
        <p:nvSpPr>
          <p:cNvPr id="104863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64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  <a:t>‹#›</a:t>
            </a:fld>
            <a:endParaRPr dirty="0" lang="en-US"/>
          </a:p>
        </p:txBody>
      </p:sp>
      <p:sp>
        <p:nvSpPr>
          <p:cNvPr id="1048641" name="Title 7"/>
          <p:cNvSpPr>
            <a:spLocks noGrp="1"/>
          </p:cNvSpPr>
          <p:nvPr>
            <p:ph type="title"/>
          </p:nvPr>
        </p:nvSpPr>
        <p:spPr/>
        <p:txBody>
          <a:bodyPr rtlCol="0"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accent1="accent1" accent2="accent2" accent3="accent3" accent4="accent4" accent5="accent5" accent6="accent6" bg1="dk1" bg2="dk2" tx1="lt1" tx2="lt2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type="twoTxTwoObj">
  <p:cSld name="Comparison">
    <p:bg>
      <p:bgRef idx="1003">
        <a:schemeClr val="bg1"/>
      </p:bgRef>
    </p:bg>
    <p:spTree>
      <p:nvGrpSpPr>
        <p:cNvPr id="3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4864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anchor="ctr" lIns="182880">
            <a:normAutofit fontScale="95833" lnSpcReduction="20000"/>
          </a:bodyPr>
          <a:lstStyle>
            <a:lvl1pPr indent="0" marL="0">
              <a:buNone/>
              <a:defRPr b="0" sz="2400">
                <a:solidFill>
                  <a:schemeClr val="bg1"/>
                </a:solidFill>
              </a:defRPr>
            </a:lvl1pPr>
            <a:lvl2pPr>
              <a:buNone/>
              <a:defRPr b="1" sz="2000"/>
            </a:lvl2pPr>
            <a:lvl3pPr>
              <a:buNone/>
              <a:defRPr b="1" sz="1800"/>
            </a:lvl3pPr>
            <a:lvl4pPr>
              <a:buNone/>
              <a:defRPr b="1" sz="1600"/>
            </a:lvl4pPr>
            <a:lvl5pPr>
              <a:buNone/>
              <a:defRPr b="1" sz="1600"/>
            </a:lvl5pPr>
          </a:lstStyle>
          <a:p>
            <a:pPr eaLnBrk="1" hangingPunct="1" latinLnBrk="0" lvl="0"/>
            <a:r>
              <a:rPr kumimoji="0" lang="en-US" smtClean="0"/>
              <a:t>Click to edit Master text styles</a:t>
            </a:r>
          </a:p>
        </p:txBody>
      </p:sp>
      <p:sp>
        <p:nvSpPr>
          <p:cNvPr id="104864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anchor="ctr" lIns="182880">
            <a:normAutofit fontScale="95833" lnSpcReduction="20000"/>
          </a:bodyPr>
          <a:lstStyle>
            <a:lvl1pPr indent="0" marL="0">
              <a:buNone/>
              <a:defRPr b="0" sz="2400">
                <a:solidFill>
                  <a:schemeClr val="bg1"/>
                </a:solidFill>
              </a:defRPr>
            </a:lvl1pPr>
            <a:lvl2pPr>
              <a:buNone/>
              <a:defRPr b="1" sz="2000"/>
            </a:lvl2pPr>
            <a:lvl3pPr>
              <a:buNone/>
              <a:defRPr b="1" sz="1800"/>
            </a:lvl3pPr>
            <a:lvl4pPr>
              <a:buNone/>
              <a:defRPr b="1" sz="1600"/>
            </a:lvl4pPr>
            <a:lvl5pPr>
              <a:buNone/>
              <a:defRPr b="1" sz="1600"/>
            </a:lvl5pPr>
          </a:lstStyle>
          <a:p>
            <a:pPr eaLnBrk="1" hangingPunct="1" latinLnBrk="0" lvl="0"/>
            <a:r>
              <a:rPr kumimoji="0" lang="en-US" smtClean="0"/>
              <a:t>Click to edit Master text styles</a:t>
            </a:r>
          </a:p>
        </p:txBody>
      </p:sp>
      <p:sp>
        <p:nvSpPr>
          <p:cNvPr id="104864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eaLnBrk="1" hangingPunct="1" latinLnBrk="0" lvl="0"/>
            <a:r>
              <a:rPr lang="en-US" smtClean="0"/>
              <a:t>Click to edit Master text styles</a:t>
            </a:r>
          </a:p>
          <a:p>
            <a:pPr eaLnBrk="1" hangingPunct="1" latinLnBrk="0" lvl="1"/>
            <a:r>
              <a:rPr lang="en-US" smtClean="0"/>
              <a:t>Second level</a:t>
            </a:r>
          </a:p>
          <a:p>
            <a:pPr eaLnBrk="1" hangingPunct="1" latinLnBrk="0" lvl="2"/>
            <a:r>
              <a:rPr lang="en-US" smtClean="0"/>
              <a:t>Third level</a:t>
            </a:r>
          </a:p>
          <a:p>
            <a:pPr eaLnBrk="1" hangingPunct="1" latinLnBrk="0" lvl="3"/>
            <a:r>
              <a:rPr lang="en-US" smtClean="0"/>
              <a:t>Fourth level</a:t>
            </a:r>
          </a:p>
          <a:p>
            <a:pPr eaLnBrk="1" hangingPunct="1" latinLnBrk="0" lvl="4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4864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eaLnBrk="1" hangingPunct="1" latinLnBrk="0" lvl="0"/>
            <a:r>
              <a:rPr lang="en-US" smtClean="0"/>
              <a:t>Click to edit Master text styles</a:t>
            </a:r>
          </a:p>
          <a:p>
            <a:pPr eaLnBrk="1" hangingPunct="1" latinLnBrk="0" lvl="1"/>
            <a:r>
              <a:rPr lang="en-US" smtClean="0"/>
              <a:t>Second level</a:t>
            </a:r>
          </a:p>
          <a:p>
            <a:pPr eaLnBrk="1" hangingPunct="1" latinLnBrk="0" lvl="2"/>
            <a:r>
              <a:rPr lang="en-US" smtClean="0"/>
              <a:t>Third level</a:t>
            </a:r>
          </a:p>
          <a:p>
            <a:pPr eaLnBrk="1" hangingPunct="1" latinLnBrk="0" lvl="3"/>
            <a:r>
              <a:rPr lang="en-US" smtClean="0"/>
              <a:t>Fourth level</a:t>
            </a:r>
          </a:p>
          <a:p>
            <a:pPr eaLnBrk="1" hangingPunct="1" latinLnBrk="0" lvl="4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4864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AF5CDD65-E3EC-4FD2-8452-98ADDC39F100}" type="datetime1">
              <a:rPr lang="en-US" smtClean="0"/>
              <a:t>1/31/2019</a:t>
            </a:fld>
            <a:endParaRPr dirty="0" lang="en-US"/>
          </a:p>
        </p:txBody>
      </p:sp>
      <p:sp>
        <p:nvSpPr>
          <p:cNvPr id="104864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64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  <a:t>‹#›</a:t>
            </a:fld>
            <a:endParaRPr dirty="0" lang="en-US"/>
          </a:p>
        </p:txBody>
      </p:sp>
    </p:spTree>
  </p:cSld>
  <p:clrMapOvr>
    <a:overrideClrMapping accent1="accent1" accent2="accent2" accent3="accent3" accent4="accent4" accent5="accent5" accent6="accent6" bg1="lt1" bg2="lt2" tx1="dk1" tx2="dk2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Title Only">
    <p:bg>
      <p:bgRef idx="1002">
        <a:schemeClr val="bg1"/>
      </p:bgRef>
    </p:bg>
    <p:spTree>
      <p:nvGrpSpPr>
        <p:cNvPr id="3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9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935C614-36BA-4937-9D66-E0D91CAFFE84}" type="datetime1">
              <a:rPr lang="en-US" smtClean="0"/>
              <a:t>1/31/2019</a:t>
            </a:fld>
            <a:endParaRPr dirty="0" lang="en-US"/>
          </a:p>
        </p:txBody>
      </p:sp>
      <p:sp>
        <p:nvSpPr>
          <p:cNvPr id="104863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63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  <a:t>‹#›</a:t>
            </a:fld>
            <a:endParaRPr dirty="0" lang="en-US"/>
          </a:p>
        </p:txBody>
      </p:sp>
      <p:sp>
        <p:nvSpPr>
          <p:cNvPr id="1048632" name="Title 5"/>
          <p:cNvSpPr>
            <a:spLocks noGrp="1"/>
          </p:cNvSpPr>
          <p:nvPr>
            <p:ph type="title"/>
          </p:nvPr>
        </p:nvSpPr>
        <p:spPr/>
        <p:txBody>
          <a:bodyPr rtlCol="0"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accent1="accent1" accent2="accent2" accent3="accent3" accent4="accent4" accent5="accent5" accent6="accent6" bg1="dk1" bg2="dk2" tx1="lt1" tx2="lt2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Blank">
    <p:spTree>
      <p:nvGrpSpPr>
        <p:cNvPr id="3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13C82F1-E8A3-4414-8FC3-C8B463B97441}" type="datetime1">
              <a:rPr lang="en-US" smtClean="0"/>
              <a:t>1/31/2019</a:t>
            </a:fld>
            <a:endParaRPr dirty="0" lang="en-US"/>
          </a:p>
        </p:txBody>
      </p:sp>
      <p:sp>
        <p:nvSpPr>
          <p:cNvPr id="104865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65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  <a:t>‹#›</a:t>
            </a:fld>
            <a:endParaRPr dirty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type="objTx">
  <p:cSld name="Content with Caption">
    <p:bg>
      <p:bgRef idx="1003">
        <a:schemeClr val="bg1"/>
      </p:bgRef>
    </p:bg>
    <p:spTree>
      <p:nvGrpSpPr>
        <p:cNvPr id="4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1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 vert="horz">
            <a:noAutofit/>
            <a:sp3d prstMaterial="softEdge">
              <a:bevelT w="0" h="0"/>
            </a:sp3d>
          </a:bodyPr>
          <a:lstStyle>
            <a:lvl1pPr algn="r">
              <a:buNone/>
              <a:defRPr b="0" sz="250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48682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algn="r" indent="0" marL="0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eaLnBrk="1" hangingPunct="1" latinLnBrk="0" lvl="0"/>
            <a:r>
              <a:rPr kumimoji="0" lang="en-US" smtClean="0"/>
              <a:t>Click to edit Master text styles</a:t>
            </a:r>
          </a:p>
        </p:txBody>
      </p:sp>
      <p:sp>
        <p:nvSpPr>
          <p:cNvPr id="1048683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eaLnBrk="1" hangingPunct="1" latinLnBrk="0" lvl="0"/>
            <a:r>
              <a:rPr lang="en-US" smtClean="0"/>
              <a:t>Click to edit Master text styles</a:t>
            </a:r>
          </a:p>
          <a:p>
            <a:pPr eaLnBrk="1" hangingPunct="1" latinLnBrk="0" lvl="1"/>
            <a:r>
              <a:rPr lang="en-US" smtClean="0"/>
              <a:t>Second level</a:t>
            </a:r>
          </a:p>
          <a:p>
            <a:pPr eaLnBrk="1" hangingPunct="1" latinLnBrk="0" lvl="2"/>
            <a:r>
              <a:rPr lang="en-US" smtClean="0"/>
              <a:t>Third level</a:t>
            </a:r>
          </a:p>
          <a:p>
            <a:pPr eaLnBrk="1" hangingPunct="1" latinLnBrk="0" lvl="3"/>
            <a:r>
              <a:rPr lang="en-US" smtClean="0"/>
              <a:t>Fourth level</a:t>
            </a:r>
          </a:p>
          <a:p>
            <a:pPr eaLnBrk="1" hangingPunct="1" latinLnBrk="0" lvl="4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48684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p>
            <a:fld id="{2B8AF154-7897-41AF-845F-26B1E392716D}" type="datetime1">
              <a:rPr lang="en-US" smtClean="0"/>
              <a:t>1/31/2019</a:t>
            </a:fld>
            <a:endParaRPr dirty="0" lang="en-US"/>
          </a:p>
        </p:txBody>
      </p:sp>
      <p:sp>
        <p:nvSpPr>
          <p:cNvPr id="104868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en-US"/>
          </a:p>
        </p:txBody>
      </p:sp>
      <p:sp>
        <p:nvSpPr>
          <p:cNvPr id="104868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  <a:t>‹#›</a:t>
            </a:fld>
            <a:endParaRPr dirty="0" lang="en-US"/>
          </a:p>
        </p:txBody>
      </p:sp>
    </p:spTree>
  </p:cSld>
  <p:clrMapOvr>
    <a:overrideClrMapping accent1="accent1" accent2="accent2" accent3="accent3" accent4="accent4" accent5="accent5" accent6="accent6" bg1="lt1" bg2="lt2" tx1="dk1" tx2="dk2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type="picTx">
  <p:cSld name="Picture with Caption">
    <p:bg>
      <p:bgRef idx="1002">
        <a:schemeClr val="bg1"/>
      </p:bgRef>
    </p:bg>
    <p:spTree>
      <p:nvGrpSpPr>
        <p:cNvPr id="4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anchor="t" lIns="91440" rIns="91440" tIns="0"/>
          <a:lstStyle>
            <a:lvl1pPr algn="r" indent="0" marL="0" marR="18288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eaLnBrk="1" hangingPunct="1" latinLnBrk="0" lvl="0"/>
            <a:r>
              <a:rPr kumimoji="0" lang="en-US" smtClean="0"/>
              <a:t>Click to edit Master text styles</a:t>
            </a:r>
          </a:p>
        </p:txBody>
      </p:sp>
      <p:sp>
        <p:nvSpPr>
          <p:cNvPr id="1048659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/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indent="0" marL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dirty="0" kumimoji="0" lang="en-US"/>
          </a:p>
        </p:txBody>
      </p:sp>
      <p:sp>
        <p:nvSpPr>
          <p:cNvPr id="104866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72E23D9-23F1-4716-97EA-6A95D690C219}" type="datetime1">
              <a:rPr lang="en-US" smtClean="0"/>
              <a:t>1/31/2019</a:t>
            </a:fld>
            <a:endParaRPr dirty="0" lang="en-US"/>
          </a:p>
        </p:txBody>
      </p:sp>
      <p:sp>
        <p:nvSpPr>
          <p:cNvPr id="104866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dirty="0" lang="en-US"/>
          </a:p>
        </p:txBody>
      </p:sp>
      <p:sp>
        <p:nvSpPr>
          <p:cNvPr id="104866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t>‹#›</a:t>
            </a:fld>
            <a:endParaRPr dirty="0" lang="en-US"/>
          </a:p>
        </p:txBody>
      </p:sp>
      <p:sp>
        <p:nvSpPr>
          <p:cNvPr id="1048663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algn="r" marR="0">
              <a:buNone/>
              <a:defRPr b="0" sz="3000">
                <a:solidFill>
                  <a:schemeClr val="accent1"/>
                </a:solidFill>
                <a:effectLst>
                  <a:outerShdw algn="t" blurRad="50800" dir="5400000" dist="25000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48664" name="Freeform 7"/>
          <p:cNvSpPr/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endParaRPr kumimoji="0" lang="en-US"/>
          </a:p>
        </p:txBody>
      </p:sp>
      <p:sp>
        <p:nvSpPr>
          <p:cNvPr id="1048665" name="Freeform 8"/>
          <p:cNvSpPr/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endParaRPr kumimoji="0" lang="en-US"/>
          </a:p>
        </p:txBody>
      </p:sp>
      <p:sp>
        <p:nvSpPr>
          <p:cNvPr id="1048666" name="Right Triangle 9"/>
          <p:cNvSpPr/>
          <p:nvPr/>
        </p:nvSpPr>
        <p:spPr bwMode="auto">
          <a:xfrm>
            <a:off x="-6042" y="5791253"/>
            <a:ext cx="3402314" cy="1080868"/>
          </a:xfrm>
          <a:prstGeom prst="rtTriangle"/>
          <a:blipFill>
            <a:blip xmlns:r="http://schemas.openxmlformats.org/officeDocument/2006/relationships" r:embed="rId1" cstate="print">
              <a:alphaModFix amt="50000"/>
            </a:blip>
            <a:tile algn="t" flip="none" sx="50000" sy="50000" tx="0" ty="0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 bIns="45720" compatLnSpc="1" lIns="91440" rIns="91440" tIns="45720" vert="horz" wrap="square"/>
          <a:p>
            <a:pPr algn="ctr" eaLnBrk="1" hangingPunct="1" latinLnBrk="0"/>
            <a:endParaRPr kumimoji="0" lang="en-US"/>
          </a:p>
        </p:txBody>
      </p:sp>
      <p:cxnSp>
        <p:nvCxnSpPr>
          <p:cNvPr id="3145730" name="Straight Connector 10"/>
          <p:cNvCxnSpPr>
            <a:cxnSpLocks/>
          </p:cNvCxnSpPr>
          <p:nvPr/>
        </p:nvCxnSpPr>
        <p:spPr>
          <a:xfrm>
            <a:off x="-9237" y="5787738"/>
            <a:ext cx="3405509" cy="1084383"/>
          </a:xfrm>
          <a:prstGeom prst="line"/>
          <a:noFill/>
          <a:ln w="12065" cap="flat" cmpd="sng" algn="ctr">
            <a:gradFill>
              <a:gsLst>
                <a:gs pos="15000">
                  <a:schemeClr val="accent1">
                    <a:shade val="40000"/>
                    <a:satMod val="110000"/>
                  </a:schemeClr>
                </a:gs>
                <a:gs pos="45000">
                  <a:schemeClr val="accent1">
                    <a:tint val="7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8667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r="5400000" dist="254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p>
            <a:pPr algn="l" eaLnBrk="1" hangingPunct="1" latinLnBrk="0"/>
            <a:endParaRPr kumimoji="0" lang="en-US"/>
          </a:p>
        </p:txBody>
      </p:sp>
      <p:sp>
        <p:nvSpPr>
          <p:cNvPr id="1048668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r="5400000" dist="254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p>
            <a:pPr algn="l" eaLnBrk="1" hangingPunct="1" latinLnBrk="0"/>
            <a:endParaRPr kumimoji="0" lang="en-US"/>
          </a:p>
        </p:txBody>
      </p:sp>
    </p:spTree>
  </p:cSld>
  <p:clrMapOvr>
    <a:overrideClrMapping accent1="accent1" accent2="accent2" accent3="accent3" accent4="accent4" accent5="accent5" accent6="accent6" bg1="dk1" bg2="dk2" tx1="lt1" tx2="lt2" hlink="hlink" folHlink="folHlink"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image" Target="../media/image1.jpeg"/><Relationship Id="rId1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Freeform 12"/>
          <p:cNvSpPr/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endParaRPr kumimoji="0" lang="en-US"/>
          </a:p>
        </p:txBody>
      </p:sp>
      <p:sp>
        <p:nvSpPr>
          <p:cNvPr id="1048577" name="Freeform 11"/>
          <p:cNvSpPr/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endParaRPr kumimoji="0" lang="en-US"/>
          </a:p>
        </p:txBody>
      </p:sp>
      <p:sp>
        <p:nvSpPr>
          <p:cNvPr id="1048578" name="Right Triangle 13"/>
          <p:cNvSpPr/>
          <p:nvPr/>
        </p:nvSpPr>
        <p:spPr bwMode="auto">
          <a:xfrm>
            <a:off x="-6042" y="5791253"/>
            <a:ext cx="3402314" cy="1080868"/>
          </a:xfrm>
          <a:prstGeom prst="rtTriangle"/>
          <a:blipFill>
            <a:blip xmlns:r="http://schemas.openxmlformats.org/officeDocument/2006/relationships" r:embed="rId12" cstate="print">
              <a:alphaModFix amt="50000"/>
            </a:blip>
            <a:tile algn="t" flip="none" sx="50000" sy="50000" tx="0" ty="0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 bIns="45720" compatLnSpc="1" lIns="91440" rIns="91440" tIns="45720" vert="horz" wrap="square"/>
          <a:p>
            <a:pPr algn="ctr" eaLnBrk="1" hangingPunct="1" latinLnBrk="0"/>
            <a:endParaRPr kumimoji="0" lang="en-US"/>
          </a:p>
        </p:txBody>
      </p:sp>
      <p:cxnSp>
        <p:nvCxnSpPr>
          <p:cNvPr id="3145728" name="Straight Connector 14"/>
          <p:cNvCxnSpPr>
            <a:cxnSpLocks/>
          </p:cNvCxnSpPr>
          <p:nvPr/>
        </p:nvCxnSpPr>
        <p:spPr>
          <a:xfrm>
            <a:off x="-9237" y="5787738"/>
            <a:ext cx="3405509" cy="1084383"/>
          </a:xfrm>
          <a:prstGeom prst="line"/>
          <a:noFill/>
          <a:ln w="12065" cap="flat" cmpd="sng" algn="ctr">
            <a:gradFill>
              <a:gsLst>
                <a:gs pos="15000">
                  <a:schemeClr val="accent1">
                    <a:shade val="40000"/>
                    <a:satMod val="110000"/>
                  </a:schemeClr>
                </a:gs>
                <a:gs pos="45000">
                  <a:schemeClr val="accent1">
                    <a:tint val="7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857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/>
        </p:spPr>
        <p:txBody>
          <a:bodyPr anchor="ctr" vert="horz">
            <a:normAutofit/>
            <a:scene3d>
              <a:camera prst="orthographicFront"/>
              <a:lightRig dir="t" rig="soft"/>
            </a:scene3d>
            <a:sp3d prstMaterial="softEdge">
              <a:bevelT w="25400" h="25400"/>
            </a:sp3d>
          </a:bodyPr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4858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/>
        </p:spPr>
        <p:txBody>
          <a:bodyPr vert="horz">
            <a:normAutofit/>
          </a:bodyPr>
          <a:p>
            <a:pPr eaLnBrk="1" hangingPunct="1" latinLnBrk="0" lvl="0"/>
            <a:r>
              <a:rPr kumimoji="0" lang="en-US" smtClean="0"/>
              <a:t>Click to edit Master text styles</a:t>
            </a:r>
          </a:p>
          <a:p>
            <a:pPr eaLnBrk="1" hangingPunct="1" latinLnBrk="0" lvl="1"/>
            <a:r>
              <a:rPr kumimoji="0" lang="en-US" smtClean="0"/>
              <a:t>Second level</a:t>
            </a:r>
          </a:p>
          <a:p>
            <a:pPr eaLnBrk="1" hangingPunct="1" latinLnBrk="0" lvl="2"/>
            <a:r>
              <a:rPr kumimoji="0" lang="en-US" smtClean="0"/>
              <a:t>Third level</a:t>
            </a:r>
          </a:p>
          <a:p>
            <a:pPr eaLnBrk="1" hangingPunct="1" latinLnBrk="0" lvl="3"/>
            <a:r>
              <a:rPr kumimoji="0" lang="en-US" smtClean="0"/>
              <a:t>Fourth level</a:t>
            </a:r>
          </a:p>
          <a:p>
            <a:pPr eaLnBrk="1" hangingPunct="1" latinLnBrk="0" lvl="4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48581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/>
        </p:spPr>
        <p:txBody>
          <a:bodyPr anchor="b" vert="horz"/>
          <a:lstStyle>
            <a:lvl1pPr algn="l" eaLnBrk="1" hangingPunct="1" latinLnBrk="0">
              <a:defRPr sz="1000" kumimoji="0">
                <a:solidFill>
                  <a:schemeClr val="tx1"/>
                </a:solidFill>
              </a:defRPr>
            </a:lvl1pPr>
          </a:lstStyle>
          <a:p>
            <a:fld id="{771FCBF7-2298-4EED-A376-04C85D4DB874}" type="datetime1">
              <a:rPr lang="en-US" smtClean="0"/>
              <a:t>1/31/2019</a:t>
            </a:fld>
            <a:endParaRPr dirty="0" lang="en-US"/>
          </a:p>
        </p:txBody>
      </p:sp>
      <p:sp>
        <p:nvSpPr>
          <p:cNvPr id="104858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/>
        </p:spPr>
        <p:txBody>
          <a:bodyPr anchor="b" vert="horz"/>
          <a:lstStyle>
            <a:lvl1pPr algn="r" eaLnBrk="1" hangingPunct="1" latinLnBrk="0">
              <a:defRPr sz="1000" kumimoji="0">
                <a:solidFill>
                  <a:schemeClr val="tx1"/>
                </a:solidFill>
              </a:defRPr>
            </a:lvl1pPr>
          </a:lstStyle>
          <a:p>
            <a:endParaRPr dirty="0" lang="en-US"/>
          </a:p>
        </p:txBody>
      </p:sp>
      <p:sp>
        <p:nvSpPr>
          <p:cNvPr id="1048583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/>
        </p:spPr>
        <p:txBody>
          <a:bodyPr anchor="b" vert="horz"/>
          <a:lstStyle>
            <a:lvl1pPr algn="r" eaLnBrk="1" hangingPunct="1" latinLnBrk="0">
              <a:defRPr b="0" sz="1000" kumimoji="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1" ftr="0" hdr="0" sldNum="1"/>
  <p:txStyles>
    <p:titleStyle>
      <a:lvl1pPr algn="l" eaLnBrk="1" hangingPunct="1" latinLnBrk="0" rtl="0">
        <a:spcBef>
          <a:spcPct val="0"/>
        </a:spcBef>
        <a:buNone/>
        <a:defRPr b="1" sz="4100" kern="1200" kumimoji="0">
          <a:solidFill>
            <a:schemeClr val="tx2"/>
          </a:solidFill>
          <a:effectLst>
            <a:outerShdw algn="tl" blurRad="31750" dir="5400000" dist="25400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algn="l" eaLnBrk="1" hangingPunct="1" indent="-256032" latinLnBrk="0" marL="365760" rtl="0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sz="2700" kern="1200" kumimoji="0">
          <a:solidFill>
            <a:schemeClr val="tx1"/>
          </a:solidFill>
          <a:latin typeface="+mn-lt"/>
          <a:ea typeface="+mn-ea"/>
          <a:cs typeface="+mn-cs"/>
        </a:defRPr>
      </a:lvl1pPr>
      <a:lvl2pPr algn="l" eaLnBrk="1" hangingPunct="1" indent="-228600" latinLnBrk="0" marL="621792" rtl="0">
        <a:spcBef>
          <a:spcPts val="324"/>
        </a:spcBef>
        <a:buClr>
          <a:schemeClr val="accent1"/>
        </a:buClr>
        <a:buFont typeface="Verdana"/>
        <a:buChar char="◦"/>
        <a:defRPr sz="2300" kern="1200" kumimoji="0">
          <a:solidFill>
            <a:schemeClr val="tx1"/>
          </a:solidFill>
          <a:latin typeface="+mn-lt"/>
          <a:ea typeface="+mn-ea"/>
          <a:cs typeface="+mn-cs"/>
        </a:defRPr>
      </a:lvl2pPr>
      <a:lvl3pPr algn="l" eaLnBrk="1" hangingPunct="1" indent="-228600" latinLnBrk="0" marL="859536" rtl="0">
        <a:spcBef>
          <a:spcPts val="350"/>
        </a:spcBef>
        <a:buClr>
          <a:schemeClr val="accent2"/>
        </a:buClr>
        <a:buSzPct val="100000"/>
        <a:buFont typeface="Wingdings 2"/>
        <a:buChar char=""/>
        <a:defRPr sz="2100" kern="1200" kumimoji="0">
          <a:solidFill>
            <a:schemeClr val="tx1"/>
          </a:solidFill>
          <a:latin typeface="+mn-lt"/>
          <a:ea typeface="+mn-ea"/>
          <a:cs typeface="+mn-cs"/>
        </a:defRPr>
      </a:lvl3pPr>
      <a:lvl4pPr algn="l" eaLnBrk="1" hangingPunct="1" indent="-228600" latinLnBrk="0" marL="1143000" rtl="0">
        <a:spcBef>
          <a:spcPts val="350"/>
        </a:spcBef>
        <a:buClr>
          <a:schemeClr val="accent2"/>
        </a:buClr>
        <a:buFont typeface="Wingdings 2"/>
        <a:buChar char=""/>
        <a:defRPr sz="1900" kern="1200" kumimoji="0">
          <a:solidFill>
            <a:schemeClr val="tx1"/>
          </a:solidFill>
          <a:latin typeface="+mn-lt"/>
          <a:ea typeface="+mn-ea"/>
          <a:cs typeface="+mn-cs"/>
        </a:defRPr>
      </a:lvl4pPr>
      <a:lvl5pPr algn="l" eaLnBrk="1" hangingPunct="1" indent="-228600" latinLnBrk="0" marL="1371600" rtl="0">
        <a:spcBef>
          <a:spcPts val="350"/>
        </a:spcBef>
        <a:buClr>
          <a:schemeClr val="accent2"/>
        </a:buClr>
        <a:buFont typeface="Wingdings 2"/>
        <a:buChar char=""/>
        <a:defRPr sz="1800" kern="1200" kumimoji="0">
          <a:solidFill>
            <a:schemeClr val="tx1"/>
          </a:solidFill>
          <a:latin typeface="+mn-lt"/>
          <a:ea typeface="+mn-ea"/>
          <a:cs typeface="+mn-cs"/>
        </a:defRPr>
      </a:lvl5pPr>
      <a:lvl6pPr algn="l" eaLnBrk="1" hangingPunct="1" indent="-228600" latinLnBrk="0" marL="1600200" rtl="0">
        <a:spcBef>
          <a:spcPts val="350"/>
        </a:spcBef>
        <a:buClr>
          <a:schemeClr val="accent3"/>
        </a:buClr>
        <a:buFont typeface="Wingdings 2"/>
        <a:buChar char=""/>
        <a:defRPr sz="1800" kern="1200" kumimoji="0">
          <a:solidFill>
            <a:schemeClr val="tx1"/>
          </a:solidFill>
          <a:latin typeface="+mn-lt"/>
          <a:ea typeface="+mn-ea"/>
          <a:cs typeface="+mn-cs"/>
        </a:defRPr>
      </a:lvl6pPr>
      <a:lvl7pPr algn="l" eaLnBrk="1" hangingPunct="1" indent="-228600" latinLnBrk="0" marL="1828800" rtl="0">
        <a:spcBef>
          <a:spcPts val="350"/>
        </a:spcBef>
        <a:buClr>
          <a:schemeClr val="accent3"/>
        </a:buClr>
        <a:buFont typeface="Wingdings 2"/>
        <a:buChar char=""/>
        <a:defRPr sz="1600" kern="1200" kumimoji="0">
          <a:solidFill>
            <a:schemeClr val="tx1"/>
          </a:solidFill>
          <a:latin typeface="+mn-lt"/>
          <a:ea typeface="+mn-ea"/>
          <a:cs typeface="+mn-cs"/>
        </a:defRPr>
      </a:lvl7pPr>
      <a:lvl8pPr algn="l" eaLnBrk="1" hangingPunct="1" indent="-228600" latinLnBrk="0" marL="2057400" rtl="0">
        <a:spcBef>
          <a:spcPts val="350"/>
        </a:spcBef>
        <a:buClr>
          <a:schemeClr val="accent3"/>
        </a:buClr>
        <a:buFont typeface="Wingdings 2"/>
        <a:buChar char=""/>
        <a:defRPr sz="1600" kern="1200" kumimoji="0">
          <a:solidFill>
            <a:schemeClr val="tx1"/>
          </a:solidFill>
          <a:latin typeface="+mn-lt"/>
          <a:ea typeface="+mn-ea"/>
          <a:cs typeface="+mn-cs"/>
        </a:defRPr>
      </a:lvl8pPr>
      <a:lvl9pPr algn="l" eaLnBrk="1" hangingPunct="1" indent="-228600" latinLnBrk="0" marL="2286000" rtl="0">
        <a:spcBef>
          <a:spcPts val="350"/>
        </a:spcBef>
        <a:buClr>
          <a:schemeClr val="accent3"/>
        </a:buClr>
        <a:buFont typeface="Wingdings 2"/>
        <a:buChar char=""/>
        <a:defRPr baseline="0" sz="1600" kern="1200" kumimoji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algn="l" eaLnBrk="1" hangingPunct="1" latinLnBrk="0" marL="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1pPr>
      <a:lvl2pPr algn="l" eaLnBrk="1" hangingPunct="1" latinLnBrk="0" marL="4572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2pPr>
      <a:lvl3pPr algn="l" eaLnBrk="1" hangingPunct="1" latinLnBrk="0" marL="9144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3pPr>
      <a:lvl4pPr algn="l" eaLnBrk="1" hangingPunct="1" latinLnBrk="0" marL="13716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4pPr>
      <a:lvl5pPr algn="l" eaLnBrk="1" hangingPunct="1" latinLnBrk="0" marL="18288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5pPr>
      <a:lvl6pPr algn="l" eaLnBrk="1" hangingPunct="1" latinLnBrk="0" marL="22860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6pPr>
      <a:lvl7pPr algn="l" eaLnBrk="1" hangingPunct="1" latinLnBrk="0" marL="27432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7pPr>
      <a:lvl8pPr algn="l" eaLnBrk="1" hangingPunct="1" latinLnBrk="0" marL="32004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8pPr>
      <a:lvl9pPr algn="l" eaLnBrk="1" hangingPunct="1" latinLnBrk="0" marL="36576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.xml"/></Relationships>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3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6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4" name="Title 1"/>
          <p:cNvSpPr>
            <a:spLocks noGrp="1"/>
          </p:cNvSpPr>
          <p:nvPr>
            <p:ph type="ctrTitle"/>
          </p:nvPr>
        </p:nvSpPr>
        <p:spPr>
          <a:xfrm>
            <a:off x="762000" y="533400"/>
            <a:ext cx="7772400" cy="1752600"/>
          </a:xfrm>
        </p:spPr>
        <p:txBody>
          <a:bodyPr>
            <a:normAutofit/>
          </a:bodyPr>
          <a:p>
            <a:r>
              <a:rPr dirty="0" sz="6000" lang="en-US" smtClean="0"/>
              <a:t>WELCOME</a:t>
            </a:r>
            <a:endParaRPr dirty="0" sz="6000" lang="en-US"/>
          </a:p>
        </p:txBody>
      </p:sp>
      <p:sp>
        <p:nvSpPr>
          <p:cNvPr id="1048615" name="Subtitle 2"/>
          <p:cNvSpPr>
            <a:spLocks noGrp="1"/>
          </p:cNvSpPr>
          <p:nvPr>
            <p:ph type="subTitle" idx="1"/>
          </p:nvPr>
        </p:nvSpPr>
        <p:spPr>
          <a:xfrm>
            <a:off x="457200" y="3124200"/>
            <a:ext cx="6400800" cy="1905000"/>
          </a:xfrm>
        </p:spPr>
        <p:txBody>
          <a:bodyPr>
            <a:normAutofit fontScale="29545" lnSpcReduction="20000"/>
          </a:bodyPr>
          <a:p>
            <a:r>
              <a:rPr dirty="0" sz="9000" lang="en-US" smtClean="0">
                <a:solidFill>
                  <a:schemeClr val="tx1"/>
                </a:solidFill>
              </a:rPr>
              <a:t>Presentation </a:t>
            </a:r>
          </a:p>
          <a:p>
            <a:r>
              <a:rPr dirty="0" sz="9000" lang="en-US" smtClean="0">
                <a:solidFill>
                  <a:schemeClr val="tx1"/>
                </a:solidFill>
              </a:rPr>
              <a:t>On</a:t>
            </a:r>
          </a:p>
          <a:p>
            <a:endParaRPr dirty="0" sz="9000" lang="en-US" smtClean="0">
              <a:solidFill>
                <a:schemeClr val="tx1"/>
              </a:solidFill>
            </a:endParaRPr>
          </a:p>
          <a:p>
            <a:endParaRPr dirty="0" sz="4400" lang="en-US" smtClean="0">
              <a:solidFill>
                <a:schemeClr val="tx1"/>
              </a:solidFill>
            </a:endParaRPr>
          </a:p>
          <a:p>
            <a:r>
              <a:rPr dirty="0" sz="19200" lang="en-US" smtClean="0">
                <a:solidFill>
                  <a:srgbClr val="FF0000"/>
                </a:solidFill>
              </a:rPr>
              <a:t>Quality </a:t>
            </a:r>
            <a:r>
              <a:rPr dirty="0" sz="19200" lang="en-US" smtClean="0">
                <a:solidFill>
                  <a:srgbClr val="FF0000"/>
                </a:solidFill>
              </a:rPr>
              <a:t>control</a:t>
            </a:r>
            <a:endParaRPr dirty="0" sz="19200" lang="en-US">
              <a:solidFill>
                <a:srgbClr val="FF0000"/>
              </a:solidFill>
            </a:endParaRPr>
          </a:p>
        </p:txBody>
      </p:sp>
      <p:sp>
        <p:nvSpPr>
          <p:cNvPr id="104861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86E030E7-19E7-43F1-BF0A-8E5F6CF2AC44}" type="datetime1">
              <a:rPr lang="en-US" smtClean="0"/>
              <a:t>2/1/2019</a:t>
            </a:fld>
            <a:endParaRPr dirty="0" lang="en-US"/>
          </a:p>
        </p:txBody>
      </p:sp>
      <p:sp>
        <p:nvSpPr>
          <p:cNvPr id="104861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  <a:t>1</a:t>
            </a:fld>
            <a:endParaRPr dirty="0" lang="en-US"/>
          </a:p>
        </p:txBody>
      </p:sp>
      <p:pic>
        <p:nvPicPr>
          <p:cNvPr id="2097153" name="Picture 2" descr="C:\Users\Systems\Downloads\images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762000" y="457200"/>
            <a:ext cx="2476500" cy="2895600"/>
          </a:xfrm>
          <a:prstGeom prst="rect"/>
          <a:noFill/>
        </p:spPr>
      </p:pic>
    </p:spTree>
  </p:cSld>
  <p:clrMapOvr>
    <a:masterClrMapping/>
  </p:clrMapOvr>
  <p:timing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2540C1FB-D09C-48A3-AA1B-7AF32647CB05}" type="datetime1">
              <a:rPr lang="en-US" smtClean="0"/>
              <a:t>2/1/2019</a:t>
            </a:fld>
            <a:endParaRPr dirty="0" lang="en-US"/>
          </a:p>
        </p:txBody>
      </p:sp>
      <p:sp>
        <p:nvSpPr>
          <p:cNvPr id="104863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  <a:t>10</a:t>
            </a:fld>
            <a:endParaRPr dirty="0" lang="en-US"/>
          </a:p>
        </p:txBody>
      </p:sp>
      <p:sp>
        <p:nvSpPr>
          <p:cNvPr id="1048635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4191000"/>
          </a:xfrm>
        </p:spPr>
        <p:txBody>
          <a:bodyPr>
            <a:noAutofit/>
          </a:bodyPr>
          <a:p>
            <a:r>
              <a:rPr dirty="0" sz="8000" lang="en-US" smtClean="0"/>
              <a:t>THANK</a:t>
            </a:r>
            <a:br>
              <a:rPr dirty="0" sz="8000" lang="en-US" smtClean="0"/>
            </a:br>
            <a:r>
              <a:rPr dirty="0" sz="8000" lang="en-US"/>
              <a:t>Y</a:t>
            </a:r>
            <a:r>
              <a:rPr dirty="0" sz="8000" lang="en-US" smtClean="0"/>
              <a:t>OU</a:t>
            </a:r>
            <a:endParaRPr dirty="0" sz="8000" lang="en-US"/>
          </a:p>
        </p:txBody>
      </p:sp>
    </p:spTree>
  </p:cSld>
  <p:clrMapOvr>
    <a:masterClrMapping/>
  </p:clrMapOvr>
  <p:timing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7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dirty="0" lang="en-US" err="1" smtClean="0"/>
              <a:t>Tushar</a:t>
            </a:r>
            <a:r>
              <a:rPr dirty="0" lang="en-US" smtClean="0"/>
              <a:t> Sunil </a:t>
            </a:r>
            <a:r>
              <a:rPr dirty="0" lang="en-US" err="1" smtClean="0"/>
              <a:t>Ranade</a:t>
            </a:r>
            <a:r>
              <a:rPr dirty="0" lang="en-US" smtClean="0"/>
              <a:t>.</a:t>
            </a:r>
          </a:p>
          <a:p>
            <a:r>
              <a:rPr dirty="0" lang="en-US" err="1" smtClean="0"/>
              <a:t>Rajendra</a:t>
            </a:r>
            <a:r>
              <a:rPr dirty="0" lang="en-US" smtClean="0"/>
              <a:t> </a:t>
            </a:r>
            <a:r>
              <a:rPr dirty="0" lang="en-US" err="1" smtClean="0"/>
              <a:t>Patil</a:t>
            </a:r>
            <a:r>
              <a:rPr dirty="0" lang="en-US" smtClean="0"/>
              <a:t>.</a:t>
            </a:r>
          </a:p>
          <a:p>
            <a:r>
              <a:rPr dirty="0" lang="en-US" err="1" smtClean="0"/>
              <a:t>Subhan</a:t>
            </a:r>
            <a:r>
              <a:rPr dirty="0" lang="en-US" smtClean="0"/>
              <a:t> </a:t>
            </a:r>
            <a:r>
              <a:rPr dirty="0" lang="en-US" err="1" smtClean="0"/>
              <a:t>shaikh</a:t>
            </a:r>
            <a:r>
              <a:rPr dirty="0" lang="en-US" smtClean="0"/>
              <a:t>.</a:t>
            </a:r>
            <a:r>
              <a:rPr altLang="en-GB" dirty="0" lang="en-US" smtClean="0"/>
              <a:t> </a:t>
            </a:r>
            <a:endParaRPr dirty="0" lang="en-US"/>
          </a:p>
          <a:p>
            <a:r>
              <a:rPr altLang="en-GB" dirty="0" lang="en-US" smtClean="0"/>
              <a:t>R</a:t>
            </a:r>
            <a:r>
              <a:rPr altLang="en-GB" dirty="0" lang="en-US" smtClean="0"/>
              <a:t>u</a:t>
            </a:r>
            <a:r>
              <a:rPr altLang="en-GB" dirty="0" lang="en-US" smtClean="0"/>
              <a:t>s</a:t>
            </a:r>
            <a:r>
              <a:rPr altLang="en-GB" dirty="0" lang="en-US" smtClean="0"/>
              <a:t>h</a:t>
            </a:r>
            <a:r>
              <a:rPr altLang="en-GB" dirty="0" lang="en-US" smtClean="0"/>
              <a:t>i</a:t>
            </a:r>
            <a:r>
              <a:rPr altLang="en-GB" dirty="0" lang="en-US" smtClean="0"/>
              <a:t>k</a:t>
            </a:r>
            <a:r>
              <a:rPr altLang="en-GB" dirty="0" lang="en-US" smtClean="0"/>
              <a:t>e</a:t>
            </a:r>
            <a:r>
              <a:rPr altLang="en-GB" dirty="0" lang="en-US" smtClean="0"/>
              <a:t>s</a:t>
            </a:r>
            <a:r>
              <a:rPr altLang="en-GB" dirty="0" lang="en-US" smtClean="0"/>
              <a:t>h</a:t>
            </a:r>
            <a:r>
              <a:rPr altLang="en-GB" dirty="0" lang="en-US" smtClean="0"/>
              <a:t> </a:t>
            </a:r>
            <a:r>
              <a:rPr altLang="en-GB" dirty="0" lang="en-US" smtClean="0"/>
              <a:t> </a:t>
            </a:r>
            <a:r>
              <a:rPr altLang="en-GB" dirty="0" lang="en-US" smtClean="0"/>
              <a:t>Patil</a:t>
            </a:r>
            <a:r>
              <a:rPr altLang="en-GB" dirty="0" lang="en-US" smtClean="0"/>
              <a:t>. </a:t>
            </a:r>
            <a:endParaRPr dirty="0" lang="en-US"/>
          </a:p>
        </p:txBody>
      </p:sp>
      <p:sp>
        <p:nvSpPr>
          <p:cNvPr id="104859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D35D5289-8FEB-46DE-B708-264C187ADED2}" type="datetime1">
              <a:rPr lang="en-US" smtClean="0"/>
              <a:t>2/1/2019</a:t>
            </a:fld>
            <a:endParaRPr dirty="0" lang="en-US"/>
          </a:p>
        </p:txBody>
      </p:sp>
      <p:sp>
        <p:nvSpPr>
          <p:cNvPr id="104859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  <a:t>2</a:t>
            </a:fld>
            <a:endParaRPr dirty="0" lang="en-US"/>
          </a:p>
        </p:txBody>
      </p:sp>
      <p:sp>
        <p:nvSpPr>
          <p:cNvPr id="1048600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Presentation given by</a:t>
            </a:r>
            <a:endParaRPr dirty="0" lang="en-US"/>
          </a:p>
        </p:txBody>
      </p:sp>
    </p:spTree>
  </p:cSld>
  <p:clrMapOvr>
    <a:masterClrMapping/>
  </p:clrMapOvr>
  <p:timing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9" name="Content Placeholder 2"/>
          <p:cNvSpPr>
            <a:spLocks noGrp="1"/>
          </p:cNvSpPr>
          <p:nvPr>
            <p:ph idx="1"/>
          </p:nvPr>
        </p:nvSpPr>
        <p:spPr>
          <a:xfrm>
            <a:off x="600552" y="1417637"/>
            <a:ext cx="8229600" cy="4525963"/>
          </a:xfrm>
        </p:spPr>
        <p:txBody>
          <a:bodyPr/>
          <a:p>
            <a:r>
              <a:rPr dirty="0" lang="en-US" smtClean="0"/>
              <a:t>Factors controlling quality of design and conformance</a:t>
            </a:r>
            <a:r>
              <a:rPr altLang="en-GB" dirty="0" lang="en-US" smtClean="0"/>
              <a:t>.</a:t>
            </a:r>
            <a:endParaRPr altLang="en-US" lang="zh-CN"/>
          </a:p>
          <a:p>
            <a:r>
              <a:rPr altLang="en-GB" dirty="0" lang="en-US" smtClean="0"/>
              <a:t>F</a:t>
            </a:r>
            <a:r>
              <a:rPr altLang="en-GB" dirty="0" lang="en-US" smtClean="0"/>
              <a:t>a</a:t>
            </a:r>
            <a:r>
              <a:rPr altLang="en-GB" dirty="0" lang="en-US" smtClean="0"/>
              <a:t>c</a:t>
            </a:r>
            <a:r>
              <a:rPr altLang="en-GB" dirty="0" lang="en-US" smtClean="0"/>
              <a:t>t</a:t>
            </a:r>
            <a:r>
              <a:rPr altLang="en-GB" dirty="0" lang="en-US" smtClean="0"/>
              <a:t>o</a:t>
            </a:r>
            <a:r>
              <a:rPr altLang="en-GB" dirty="0" lang="en-US" smtClean="0"/>
              <a:t>r</a:t>
            </a:r>
            <a:r>
              <a:rPr altLang="en-GB" dirty="0" lang="en-US" smtClean="0"/>
              <a:t>s </a:t>
            </a:r>
            <a:r>
              <a:rPr altLang="en-GB" dirty="0" lang="en-US" smtClean="0"/>
              <a:t>a</a:t>
            </a:r>
            <a:r>
              <a:rPr altLang="en-GB" dirty="0" lang="en-US" smtClean="0"/>
              <a:t>f</a:t>
            </a:r>
            <a:r>
              <a:rPr altLang="en-GB" dirty="0" lang="en-US" smtClean="0"/>
              <a:t>f</a:t>
            </a:r>
            <a:r>
              <a:rPr altLang="en-GB" dirty="0" lang="en-US" smtClean="0"/>
              <a:t>e</a:t>
            </a:r>
            <a:r>
              <a:rPr altLang="en-GB" dirty="0" lang="en-US" smtClean="0"/>
              <a:t>c</a:t>
            </a:r>
            <a:r>
              <a:rPr altLang="en-GB" dirty="0" lang="en-US" smtClean="0"/>
              <a:t>t</a:t>
            </a:r>
            <a:r>
              <a:rPr altLang="en-GB" dirty="0" lang="en-US" smtClean="0"/>
              <a:t>i</a:t>
            </a:r>
            <a:r>
              <a:rPr altLang="en-GB" dirty="0" lang="en-US" smtClean="0"/>
              <a:t>n</a:t>
            </a:r>
            <a:r>
              <a:rPr altLang="en-GB" dirty="0" lang="en-US" smtClean="0"/>
              <a:t>g</a:t>
            </a:r>
            <a:r>
              <a:rPr altLang="en-GB" dirty="0" lang="en-US" smtClean="0"/>
              <a:t> </a:t>
            </a:r>
            <a:r>
              <a:rPr altLang="en-GB" dirty="0" lang="en-US" smtClean="0"/>
              <a:t>q</a:t>
            </a:r>
            <a:r>
              <a:rPr altLang="en-GB" dirty="0" lang="en-US" smtClean="0"/>
              <a:t>u</a:t>
            </a:r>
            <a:r>
              <a:rPr altLang="en-GB" dirty="0" lang="en-US" smtClean="0"/>
              <a:t>a</a:t>
            </a:r>
            <a:r>
              <a:rPr altLang="en-GB" dirty="0" lang="en-US" smtClean="0"/>
              <a:t>l</a:t>
            </a:r>
            <a:r>
              <a:rPr altLang="en-GB" dirty="0" lang="en-US" smtClean="0"/>
              <a:t>i</a:t>
            </a:r>
            <a:r>
              <a:rPr altLang="en-GB" dirty="0" lang="en-US" smtClean="0"/>
              <a:t>t</a:t>
            </a:r>
            <a:r>
              <a:rPr altLang="en-GB" dirty="0" lang="en-US" smtClean="0"/>
              <a:t>y</a:t>
            </a:r>
            <a:r>
              <a:rPr altLang="en-GB" dirty="0" lang="en-US" smtClean="0"/>
              <a:t>.</a:t>
            </a:r>
            <a:endParaRPr altLang="en-US" lang="zh-CN"/>
          </a:p>
          <a:p>
            <a:r>
              <a:rPr dirty="0" lang="en-US" smtClean="0"/>
              <a:t>Cost of quality</a:t>
            </a:r>
            <a:r>
              <a:rPr altLang="en-GB" dirty="0" lang="en-US" smtClean="0"/>
              <a:t>.</a:t>
            </a:r>
            <a:endParaRPr altLang="en-US" lang="zh-CN"/>
          </a:p>
          <a:p>
            <a:endParaRPr altLang="en-US" lang="zh-CN"/>
          </a:p>
          <a:p>
            <a:endParaRPr altLang="en-US" lang="zh-CN"/>
          </a:p>
          <a:p>
            <a:endParaRPr dirty="0" lang="en-US" smtClean="0"/>
          </a:p>
          <a:p>
            <a:endParaRPr dirty="0" lang="en-US"/>
          </a:p>
        </p:txBody>
      </p:sp>
      <p:sp>
        <p:nvSpPr>
          <p:cNvPr id="104859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2BBF1113-0CED-457B-8755-2D4214AE34C6}" type="datetime1">
              <a:rPr lang="en-US" smtClean="0"/>
              <a:t>2/1/2019</a:t>
            </a:fld>
            <a:endParaRPr dirty="0" lang="en-US"/>
          </a:p>
        </p:txBody>
      </p:sp>
      <p:sp>
        <p:nvSpPr>
          <p:cNvPr id="104859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  <a:t>3</a:t>
            </a:fld>
            <a:endParaRPr dirty="0" lang="en-US"/>
          </a:p>
        </p:txBody>
      </p:sp>
      <p:sp>
        <p:nvSpPr>
          <p:cNvPr id="104859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CONTENT</a:t>
            </a:r>
            <a:endParaRPr dirty="0" lang="en-US"/>
          </a:p>
        </p:txBody>
      </p:sp>
    </p:spTree>
  </p:cSld>
  <p:clrMapOvr>
    <a:masterClrMapping/>
  </p:clrMapOvr>
  <p:timing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3" name="Content Placeholder 6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dirty="0" lang="en-US" smtClean="0"/>
              <a:t>Controlling design quality is important need.</a:t>
            </a:r>
          </a:p>
          <a:p>
            <a:r>
              <a:rPr dirty="0" lang="en-US" smtClean="0"/>
              <a:t>Factors affecting quality of design are:-</a:t>
            </a:r>
          </a:p>
          <a:p>
            <a:pPr>
              <a:buNone/>
            </a:pPr>
            <a:r>
              <a:rPr dirty="0" lang="en-US" smtClean="0"/>
              <a:t>               1.customers requirement</a:t>
            </a:r>
          </a:p>
          <a:p>
            <a:pPr>
              <a:buNone/>
            </a:pPr>
            <a:r>
              <a:rPr dirty="0" lang="en-US" smtClean="0"/>
              <a:t>               2.Production facilities</a:t>
            </a:r>
          </a:p>
          <a:p>
            <a:pPr>
              <a:buNone/>
            </a:pPr>
            <a:r>
              <a:rPr dirty="0" lang="en-US" smtClean="0"/>
              <a:t>               3.Raw material to be used</a:t>
            </a:r>
          </a:p>
          <a:p>
            <a:pPr>
              <a:buNone/>
            </a:pPr>
            <a:r>
              <a:rPr dirty="0" lang="en-US" smtClean="0"/>
              <a:t>               4.Quality policy</a:t>
            </a:r>
          </a:p>
          <a:p>
            <a:pPr>
              <a:buNone/>
            </a:pPr>
            <a:r>
              <a:rPr dirty="0" lang="en-US" smtClean="0"/>
              <a:t>               5.Plant and machineries</a:t>
            </a:r>
            <a:endParaRPr dirty="0" lang="en-US"/>
          </a:p>
        </p:txBody>
      </p:sp>
      <p:sp>
        <p:nvSpPr>
          <p:cNvPr id="104859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F906D505-BF80-4C84-97F2-F3648E5EAC02}" type="datetime1">
              <a:rPr lang="en-US" smtClean="0"/>
              <a:t>2/1/2019</a:t>
            </a:fld>
            <a:endParaRPr dirty="0" lang="en-US"/>
          </a:p>
        </p:txBody>
      </p:sp>
      <p:sp>
        <p:nvSpPr>
          <p:cNvPr id="104859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  <a:t>4</a:t>
            </a:fld>
            <a:endParaRPr dirty="0" lang="en-US"/>
          </a:p>
        </p:txBody>
      </p:sp>
      <p:sp>
        <p:nvSpPr>
          <p:cNvPr id="104859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 dirty="0" lang="en-US" smtClean="0"/>
              <a:t> Controlling quality of design</a:t>
            </a:r>
            <a:endParaRPr dirty="0" lang="en-US"/>
          </a:p>
        </p:txBody>
      </p:sp>
    </p:spTree>
  </p:cSld>
  <p:clrMapOvr>
    <a:masterClrMapping/>
  </p:clrMapOvr>
  <p:timing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1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>
              <a:buNone/>
            </a:pPr>
            <a:r>
              <a:rPr dirty="0" lang="en-US" smtClean="0"/>
              <a:t>         6.Cost to price ratio</a:t>
            </a:r>
          </a:p>
          <a:p>
            <a:pPr>
              <a:buNone/>
            </a:pPr>
            <a:r>
              <a:rPr dirty="0" lang="en-US" smtClean="0"/>
              <a:t>         7.effect of exiting products</a:t>
            </a:r>
          </a:p>
          <a:p>
            <a:pPr>
              <a:buNone/>
            </a:pPr>
            <a:r>
              <a:rPr dirty="0" lang="en-US" smtClean="0"/>
              <a:t>         8.Reputation of company</a:t>
            </a:r>
            <a:endParaRPr dirty="0" lang="en-US"/>
          </a:p>
        </p:txBody>
      </p:sp>
      <p:sp>
        <p:nvSpPr>
          <p:cNvPr id="104860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D35D5289-8FEB-46DE-B708-264C187ADED2}" type="datetime1">
              <a:rPr lang="en-US" smtClean="0"/>
              <a:t>2/1/2019</a:t>
            </a:fld>
            <a:endParaRPr dirty="0" lang="en-US"/>
          </a:p>
        </p:txBody>
      </p:sp>
      <p:sp>
        <p:nvSpPr>
          <p:cNvPr id="104860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  <a:t>5</a:t>
            </a:fld>
            <a:endParaRPr dirty="0" lang="en-US"/>
          </a:p>
        </p:txBody>
      </p:sp>
      <p:sp>
        <p:nvSpPr>
          <p:cNvPr id="1048604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Continued…..</a:t>
            </a:r>
            <a:endParaRPr dirty="0" lang="en-US"/>
          </a:p>
        </p:txBody>
      </p:sp>
      <p:pic>
        <p:nvPicPr>
          <p:cNvPr id="2097152" name="Picture 2" descr="C:\Users\Systems\Downloads\images.pn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2590800" y="3733800"/>
            <a:ext cx="4267200" cy="2286000"/>
          </a:xfrm>
          <a:prstGeom prst="rect"/>
          <a:noFill/>
        </p:spPr>
      </p:pic>
    </p:spTree>
  </p:cSld>
  <p:clrMapOvr>
    <a:masterClrMapping/>
  </p:clrMapOvr>
  <p:timing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8" name="Content Placeholder 2"/>
          <p:cNvSpPr>
            <a:spLocks noGrp="1"/>
          </p:cNvSpPr>
          <p:nvPr>
            <p:ph idx="1"/>
          </p:nvPr>
        </p:nvSpPr>
        <p:spPr>
          <a:xfrm>
            <a:off x="417671" y="1417638"/>
            <a:ext cx="8229600" cy="4525963"/>
          </a:xfrm>
        </p:spPr>
        <p:txBody>
          <a:bodyPr/>
          <a:p>
            <a:r>
              <a:rPr dirty="0" lang="en-US" smtClean="0"/>
              <a:t>Quality of conformance is the ability of a product, service, or processes to meet its design specifications.</a:t>
            </a:r>
            <a:endParaRPr dirty="0" lang="en-US"/>
          </a:p>
        </p:txBody>
      </p:sp>
      <p:sp>
        <p:nvSpPr>
          <p:cNvPr id="104861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D9E9FF7D-4285-4B56-9064-0FCE0D12FCE6}" type="datetime1">
              <a:rPr lang="en-US" smtClean="0"/>
              <a:t>2/1/2019</a:t>
            </a:fld>
            <a:endParaRPr dirty="0" lang="en-US"/>
          </a:p>
        </p:txBody>
      </p:sp>
      <p:sp>
        <p:nvSpPr>
          <p:cNvPr id="104862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  <a:t>6</a:t>
            </a:fld>
            <a:endParaRPr dirty="0" lang="en-US"/>
          </a:p>
        </p:txBody>
      </p:sp>
      <p:sp>
        <p:nvSpPr>
          <p:cNvPr id="1048621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sz="4400" lang="en-US" smtClean="0"/>
              <a:t>Conformance of quality</a:t>
            </a:r>
            <a:endParaRPr dirty="0" sz="4400" lang="en-US"/>
          </a:p>
        </p:txBody>
      </p:sp>
    </p:spTree>
  </p:cSld>
  <p:clrMapOvr>
    <a:masterClrMapping/>
  </p:clrMapOvr>
  <p:timing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4" name="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13C82F1-E8A3-4414-8FC3-C8B463B97441}" type="datetime1">
              <a:rPr lang="en-US" smtClean="0"/>
              <a:t>2/1/2019</a:t>
            </a:fld>
            <a:endParaRPr dirty="0" lang="en-US"/>
          </a:p>
        </p:txBody>
      </p:sp>
      <p:sp>
        <p:nvSpPr>
          <p:cNvPr id="1048705" name="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  <a:t>7</a:t>
            </a:fld>
            <a:endParaRPr dirty="0" lang="en-US"/>
          </a:p>
        </p:txBody>
      </p:sp>
      <p:sp>
        <p:nvSpPr>
          <p:cNvPr id="1048706" name=""/>
          <p:cNvSpPr txBox="1"/>
          <p:nvPr/>
        </p:nvSpPr>
        <p:spPr>
          <a:xfrm>
            <a:off x="852830" y="892264"/>
            <a:ext cx="6495285" cy="675640"/>
          </a:xfrm>
          <a:prstGeom prst="rect"/>
        </p:spPr>
        <p:txBody>
          <a:bodyPr rtlCol="0" wrap="square">
            <a:spAutoFit/>
          </a:bodyPr>
          <a:p>
            <a:r>
              <a:rPr altLang="en-GB" b="1" sz="4100" lang="en-US">
                <a:solidFill>
                  <a:srgbClr val="000000"/>
                </a:solidFill>
              </a:rPr>
              <a:t>F</a:t>
            </a:r>
            <a:r>
              <a:rPr altLang="en-GB" b="1" sz="4100" lang="en-US">
                <a:solidFill>
                  <a:srgbClr val="000000"/>
                </a:solidFill>
              </a:rPr>
              <a:t>a</a:t>
            </a:r>
            <a:r>
              <a:rPr altLang="en-GB" b="1" sz="4100" lang="en-US">
                <a:solidFill>
                  <a:srgbClr val="000000"/>
                </a:solidFill>
              </a:rPr>
              <a:t>c</a:t>
            </a:r>
            <a:r>
              <a:rPr altLang="en-GB" b="1" sz="4100" lang="en-US">
                <a:solidFill>
                  <a:srgbClr val="000000"/>
                </a:solidFill>
              </a:rPr>
              <a:t>t</a:t>
            </a:r>
            <a:r>
              <a:rPr altLang="en-GB" b="1" sz="4100" lang="en-US">
                <a:solidFill>
                  <a:srgbClr val="000000"/>
                </a:solidFill>
              </a:rPr>
              <a:t>ors </a:t>
            </a:r>
            <a:r>
              <a:rPr altLang="en-GB" b="1" sz="4100" lang="en-US">
                <a:solidFill>
                  <a:srgbClr val="000000"/>
                </a:solidFill>
              </a:rPr>
              <a:t>a</a:t>
            </a:r>
            <a:r>
              <a:rPr altLang="en-GB" b="1" sz="4100" lang="en-US">
                <a:solidFill>
                  <a:srgbClr val="000000"/>
                </a:solidFill>
              </a:rPr>
              <a:t>f</a:t>
            </a:r>
            <a:r>
              <a:rPr altLang="en-GB" b="1" sz="4100" lang="en-US">
                <a:solidFill>
                  <a:srgbClr val="000000"/>
                </a:solidFill>
              </a:rPr>
              <a:t>f</a:t>
            </a:r>
            <a:r>
              <a:rPr altLang="en-GB" b="1" sz="4100" lang="en-US">
                <a:solidFill>
                  <a:srgbClr val="000000"/>
                </a:solidFill>
              </a:rPr>
              <a:t>e</a:t>
            </a:r>
            <a:r>
              <a:rPr altLang="en-GB" b="1" sz="4100" lang="en-US">
                <a:solidFill>
                  <a:srgbClr val="000000"/>
                </a:solidFill>
              </a:rPr>
              <a:t>c</a:t>
            </a:r>
            <a:r>
              <a:rPr altLang="en-GB" b="1" sz="4100" lang="en-US">
                <a:solidFill>
                  <a:srgbClr val="000000"/>
                </a:solidFill>
              </a:rPr>
              <a:t>t</a:t>
            </a:r>
            <a:r>
              <a:rPr altLang="en-GB" b="1" sz="4100" lang="en-US">
                <a:solidFill>
                  <a:srgbClr val="000000"/>
                </a:solidFill>
              </a:rPr>
              <a:t>i</a:t>
            </a:r>
            <a:r>
              <a:rPr altLang="en-GB" b="1" sz="4100" lang="en-US">
                <a:solidFill>
                  <a:srgbClr val="000000"/>
                </a:solidFill>
              </a:rPr>
              <a:t>ng </a:t>
            </a:r>
            <a:r>
              <a:rPr altLang="en-GB" b="1" sz="4100" lang="en-US">
                <a:solidFill>
                  <a:srgbClr val="000000"/>
                </a:solidFill>
              </a:rPr>
              <a:t>q</a:t>
            </a:r>
            <a:r>
              <a:rPr altLang="en-GB" b="1" sz="4100" lang="en-US">
                <a:solidFill>
                  <a:srgbClr val="000000"/>
                </a:solidFill>
              </a:rPr>
              <a:t>u</a:t>
            </a:r>
            <a:r>
              <a:rPr altLang="en-GB" b="1" sz="4100" lang="en-US">
                <a:solidFill>
                  <a:srgbClr val="000000"/>
                </a:solidFill>
              </a:rPr>
              <a:t>a</a:t>
            </a:r>
            <a:r>
              <a:rPr altLang="en-GB" b="1" sz="4100" lang="en-US">
                <a:solidFill>
                  <a:srgbClr val="000000"/>
                </a:solidFill>
              </a:rPr>
              <a:t>lity</a:t>
            </a:r>
            <a:r>
              <a:rPr altLang="en-GB" b="1" sz="4100" lang="en-US">
                <a:solidFill>
                  <a:srgbClr val="000000"/>
                </a:solidFill>
              </a:rPr>
              <a:t> </a:t>
            </a:r>
            <a:r>
              <a:rPr altLang="en-GB" b="1" sz="4100" lang="en-US">
                <a:solidFill>
                  <a:srgbClr val="000000"/>
                </a:solidFill>
              </a:rPr>
              <a:t>:</a:t>
            </a:r>
            <a:r>
              <a:rPr altLang="en-GB" b="1" sz="4100" lang="en-US">
                <a:solidFill>
                  <a:srgbClr val="000000"/>
                </a:solidFill>
              </a:rPr>
              <a:t>-</a:t>
            </a:r>
            <a:r>
              <a:rPr altLang="en-GB" b="1" sz="4100" lang="en-US">
                <a:solidFill>
                  <a:srgbClr val="000000"/>
                </a:solidFill>
              </a:rPr>
              <a:t> </a:t>
            </a:r>
            <a:endParaRPr b="1" sz="4100" lang="en-GB">
              <a:solidFill>
                <a:srgbClr val="000000"/>
              </a:solidFill>
            </a:endParaRPr>
          </a:p>
        </p:txBody>
      </p:sp>
      <p:sp>
        <p:nvSpPr>
          <p:cNvPr id="1048707" name=""/>
          <p:cNvSpPr txBox="1"/>
          <p:nvPr/>
        </p:nvSpPr>
        <p:spPr>
          <a:xfrm>
            <a:off x="809039" y="1918764"/>
            <a:ext cx="8836409" cy="3863340"/>
          </a:xfrm>
          <a:prstGeom prst="rect"/>
        </p:spPr>
        <p:txBody>
          <a:bodyPr rtlCol="0" wrap="square">
            <a:spAutoFit/>
          </a:bodyPr>
          <a:p>
            <a:pPr indent="-514350" marL="514350">
              <a:buFont typeface="+mj-lt"/>
              <a:buAutoNum type="arabicPeriod" startAt="1"/>
            </a:pPr>
            <a:r>
              <a:rPr altLang="en-GB" sz="2800" lang="en-US">
                <a:solidFill>
                  <a:srgbClr val="000000"/>
                </a:solidFill>
              </a:rPr>
              <a:t>M</a:t>
            </a:r>
            <a:r>
              <a:rPr altLang="en-GB" sz="2800" lang="en-US">
                <a:solidFill>
                  <a:srgbClr val="000000"/>
                </a:solidFill>
              </a:rPr>
              <a:t>a</a:t>
            </a:r>
            <a:r>
              <a:rPr altLang="en-GB" sz="2800" lang="en-US">
                <a:solidFill>
                  <a:srgbClr val="000000"/>
                </a:solidFill>
              </a:rPr>
              <a:t>t</a:t>
            </a:r>
            <a:r>
              <a:rPr altLang="en-GB" sz="2800" lang="en-US">
                <a:solidFill>
                  <a:srgbClr val="000000"/>
                </a:solidFill>
              </a:rPr>
              <a:t>e</a:t>
            </a:r>
            <a:r>
              <a:rPr altLang="en-GB" sz="2800" lang="en-US">
                <a:solidFill>
                  <a:srgbClr val="000000"/>
                </a:solidFill>
              </a:rPr>
              <a:t>r</a:t>
            </a:r>
            <a:r>
              <a:rPr altLang="en-GB" sz="2800" lang="en-US">
                <a:solidFill>
                  <a:srgbClr val="000000"/>
                </a:solidFill>
              </a:rPr>
              <a:t>i</a:t>
            </a:r>
            <a:r>
              <a:rPr altLang="en-GB" sz="2800" lang="en-US">
                <a:solidFill>
                  <a:srgbClr val="000000"/>
                </a:solidFill>
              </a:rPr>
              <a:t>a</a:t>
            </a:r>
            <a:r>
              <a:rPr altLang="en-GB" sz="2800" lang="en-US">
                <a:solidFill>
                  <a:srgbClr val="000000"/>
                </a:solidFill>
              </a:rPr>
              <a:t>l</a:t>
            </a:r>
            <a:r>
              <a:rPr altLang="en-GB" sz="2800" lang="en-US">
                <a:solidFill>
                  <a:srgbClr val="000000"/>
                </a:solidFill>
              </a:rPr>
              <a:t>.</a:t>
            </a:r>
            <a:endParaRPr sz="2800" lang="en-GB">
              <a:solidFill>
                <a:srgbClr val="000000"/>
              </a:solidFill>
            </a:endParaRPr>
          </a:p>
          <a:p>
            <a:pPr indent="-514350" marL="514350">
              <a:buFont typeface="+mj-lt"/>
              <a:buAutoNum type="arabicPeriod" startAt="1"/>
            </a:pPr>
            <a:r>
              <a:rPr altLang="en-GB" sz="2800" lang="en-US">
                <a:solidFill>
                  <a:srgbClr val="000000"/>
                </a:solidFill>
              </a:rPr>
              <a:t>M</a:t>
            </a:r>
            <a:r>
              <a:rPr altLang="en-GB" sz="2800" lang="en-US">
                <a:solidFill>
                  <a:srgbClr val="000000"/>
                </a:solidFill>
              </a:rPr>
              <a:t>a</a:t>
            </a:r>
            <a:r>
              <a:rPr altLang="en-GB" sz="2800" lang="en-US">
                <a:solidFill>
                  <a:srgbClr val="000000"/>
                </a:solidFill>
              </a:rPr>
              <a:t>n</a:t>
            </a:r>
            <a:r>
              <a:rPr altLang="en-GB" sz="2800" lang="en-US">
                <a:solidFill>
                  <a:srgbClr val="000000"/>
                </a:solidFill>
              </a:rPr>
              <a:t>p</a:t>
            </a:r>
            <a:r>
              <a:rPr altLang="en-GB" sz="2800" lang="en-US">
                <a:solidFill>
                  <a:srgbClr val="000000"/>
                </a:solidFill>
              </a:rPr>
              <a:t>o</a:t>
            </a:r>
            <a:r>
              <a:rPr altLang="en-GB" sz="2800" lang="en-US">
                <a:solidFill>
                  <a:srgbClr val="000000"/>
                </a:solidFill>
              </a:rPr>
              <a:t>w</a:t>
            </a:r>
            <a:r>
              <a:rPr altLang="en-GB" sz="2800" lang="en-US">
                <a:solidFill>
                  <a:srgbClr val="000000"/>
                </a:solidFill>
              </a:rPr>
              <a:t>e</a:t>
            </a:r>
            <a:r>
              <a:rPr altLang="en-GB" sz="2800" lang="en-US">
                <a:solidFill>
                  <a:srgbClr val="000000"/>
                </a:solidFill>
              </a:rPr>
              <a:t>r</a:t>
            </a:r>
            <a:r>
              <a:rPr altLang="en-GB" sz="2800" lang="en-US">
                <a:solidFill>
                  <a:srgbClr val="000000"/>
                </a:solidFill>
              </a:rPr>
              <a:t>.</a:t>
            </a:r>
            <a:endParaRPr sz="2800" lang="en-GB">
              <a:solidFill>
                <a:srgbClr val="000000"/>
              </a:solidFill>
            </a:endParaRPr>
          </a:p>
          <a:p>
            <a:pPr indent="-514350" marL="514350">
              <a:buFont typeface="+mj-lt"/>
              <a:buAutoNum type="arabicPeriod" startAt="1"/>
            </a:pPr>
            <a:r>
              <a:rPr altLang="en-GB" sz="2800" lang="en-US">
                <a:solidFill>
                  <a:srgbClr val="000000"/>
                </a:solidFill>
              </a:rPr>
              <a:t>M</a:t>
            </a:r>
            <a:r>
              <a:rPr altLang="en-GB" sz="2800" lang="en-US">
                <a:solidFill>
                  <a:srgbClr val="000000"/>
                </a:solidFill>
              </a:rPr>
              <a:t>o</a:t>
            </a:r>
            <a:r>
              <a:rPr altLang="en-GB" sz="2800" lang="en-US">
                <a:solidFill>
                  <a:srgbClr val="000000"/>
                </a:solidFill>
              </a:rPr>
              <a:t>n</a:t>
            </a:r>
            <a:r>
              <a:rPr altLang="en-GB" sz="2800" lang="en-US">
                <a:solidFill>
                  <a:srgbClr val="000000"/>
                </a:solidFill>
              </a:rPr>
              <a:t>e</a:t>
            </a:r>
            <a:r>
              <a:rPr altLang="en-GB" sz="2800" lang="en-US">
                <a:solidFill>
                  <a:srgbClr val="000000"/>
                </a:solidFill>
              </a:rPr>
              <a:t>y</a:t>
            </a:r>
            <a:r>
              <a:rPr altLang="en-GB" sz="2800" lang="en-US">
                <a:solidFill>
                  <a:srgbClr val="000000"/>
                </a:solidFill>
              </a:rPr>
              <a:t>.</a:t>
            </a:r>
            <a:endParaRPr sz="2800" lang="en-GB">
              <a:solidFill>
                <a:srgbClr val="000000"/>
              </a:solidFill>
            </a:endParaRPr>
          </a:p>
          <a:p>
            <a:pPr indent="-514350" marL="514350">
              <a:buFont typeface="+mj-lt"/>
              <a:buAutoNum type="arabicPeriod" startAt="1"/>
            </a:pPr>
            <a:r>
              <a:rPr altLang="en-GB" sz="2800" lang="en-US">
                <a:solidFill>
                  <a:srgbClr val="000000"/>
                </a:solidFill>
              </a:rPr>
              <a:t>M</a:t>
            </a:r>
            <a:r>
              <a:rPr altLang="en-GB" sz="2800" lang="en-US">
                <a:solidFill>
                  <a:srgbClr val="000000"/>
                </a:solidFill>
              </a:rPr>
              <a:t>a</a:t>
            </a:r>
            <a:r>
              <a:rPr altLang="en-GB" sz="2800" lang="en-US">
                <a:solidFill>
                  <a:srgbClr val="000000"/>
                </a:solidFill>
              </a:rPr>
              <a:t>r</a:t>
            </a:r>
            <a:r>
              <a:rPr altLang="en-GB" sz="2800" lang="en-US">
                <a:solidFill>
                  <a:srgbClr val="000000"/>
                </a:solidFill>
              </a:rPr>
              <a:t>k</a:t>
            </a:r>
            <a:r>
              <a:rPr altLang="en-GB" sz="2800" lang="en-US">
                <a:solidFill>
                  <a:srgbClr val="000000"/>
                </a:solidFill>
              </a:rPr>
              <a:t>e</a:t>
            </a:r>
            <a:r>
              <a:rPr altLang="en-GB" sz="2800" lang="en-US">
                <a:solidFill>
                  <a:srgbClr val="000000"/>
                </a:solidFill>
              </a:rPr>
              <a:t>t</a:t>
            </a:r>
            <a:r>
              <a:rPr altLang="en-GB" sz="2800" lang="en-US">
                <a:solidFill>
                  <a:srgbClr val="000000"/>
                </a:solidFill>
              </a:rPr>
              <a:t> </a:t>
            </a:r>
            <a:r>
              <a:rPr altLang="en-GB" sz="2800" lang="en-US">
                <a:solidFill>
                  <a:srgbClr val="000000"/>
                </a:solidFill>
              </a:rPr>
              <a:t>f</a:t>
            </a:r>
            <a:r>
              <a:rPr altLang="en-GB" sz="2800" lang="en-US">
                <a:solidFill>
                  <a:srgbClr val="000000"/>
                </a:solidFill>
              </a:rPr>
              <a:t>o</a:t>
            </a:r>
            <a:r>
              <a:rPr altLang="en-GB" sz="2800" lang="en-US">
                <a:solidFill>
                  <a:srgbClr val="000000"/>
                </a:solidFill>
              </a:rPr>
              <a:t>r</a:t>
            </a:r>
            <a:r>
              <a:rPr altLang="en-GB" sz="2800" lang="en-US">
                <a:solidFill>
                  <a:srgbClr val="000000"/>
                </a:solidFill>
              </a:rPr>
              <a:t> </a:t>
            </a:r>
            <a:r>
              <a:rPr altLang="en-GB" sz="2800" lang="en-US">
                <a:solidFill>
                  <a:srgbClr val="000000"/>
                </a:solidFill>
              </a:rPr>
              <a:t>p</a:t>
            </a:r>
            <a:r>
              <a:rPr altLang="en-GB" sz="2800" lang="en-US">
                <a:solidFill>
                  <a:srgbClr val="000000"/>
                </a:solidFill>
              </a:rPr>
              <a:t>r</a:t>
            </a:r>
            <a:r>
              <a:rPr altLang="en-GB" sz="2800" lang="en-US">
                <a:solidFill>
                  <a:srgbClr val="000000"/>
                </a:solidFill>
              </a:rPr>
              <a:t>o</a:t>
            </a:r>
            <a:r>
              <a:rPr altLang="en-GB" sz="2800" lang="en-US">
                <a:solidFill>
                  <a:srgbClr val="000000"/>
                </a:solidFill>
              </a:rPr>
              <a:t>d</a:t>
            </a:r>
            <a:r>
              <a:rPr altLang="en-GB" sz="2800" lang="en-US">
                <a:solidFill>
                  <a:srgbClr val="000000"/>
                </a:solidFill>
              </a:rPr>
              <a:t>u</a:t>
            </a:r>
            <a:r>
              <a:rPr altLang="en-GB" sz="2800" lang="en-US">
                <a:solidFill>
                  <a:srgbClr val="000000"/>
                </a:solidFill>
              </a:rPr>
              <a:t>c</a:t>
            </a:r>
            <a:r>
              <a:rPr altLang="en-GB" sz="2800" lang="en-US">
                <a:solidFill>
                  <a:srgbClr val="000000"/>
                </a:solidFill>
              </a:rPr>
              <a:t>t</a:t>
            </a:r>
            <a:r>
              <a:rPr altLang="en-GB" sz="2800" lang="en-US">
                <a:solidFill>
                  <a:srgbClr val="000000"/>
                </a:solidFill>
              </a:rPr>
              <a:t>s</a:t>
            </a:r>
            <a:r>
              <a:rPr altLang="en-GB" sz="2800" lang="en-US">
                <a:solidFill>
                  <a:srgbClr val="000000"/>
                </a:solidFill>
              </a:rPr>
              <a:t> </a:t>
            </a:r>
            <a:r>
              <a:rPr altLang="en-GB" sz="2800" lang="en-US">
                <a:solidFill>
                  <a:srgbClr val="000000"/>
                </a:solidFill>
              </a:rPr>
              <a:t>,</a:t>
            </a:r>
            <a:r>
              <a:rPr altLang="en-GB" sz="2800" lang="en-US">
                <a:solidFill>
                  <a:srgbClr val="000000"/>
                </a:solidFill>
              </a:rPr>
              <a:t> </a:t>
            </a:r>
            <a:r>
              <a:rPr altLang="en-GB" sz="2800" lang="en-US">
                <a:solidFill>
                  <a:srgbClr val="000000"/>
                </a:solidFill>
              </a:rPr>
              <a:t>s</a:t>
            </a:r>
            <a:r>
              <a:rPr altLang="en-GB" sz="2800" lang="en-US">
                <a:solidFill>
                  <a:srgbClr val="000000"/>
                </a:solidFill>
              </a:rPr>
              <a:t>e</a:t>
            </a:r>
            <a:r>
              <a:rPr altLang="en-GB" sz="2800" lang="en-US">
                <a:solidFill>
                  <a:srgbClr val="000000"/>
                </a:solidFill>
              </a:rPr>
              <a:t>r</a:t>
            </a:r>
            <a:r>
              <a:rPr altLang="en-GB" sz="2800" lang="en-US">
                <a:solidFill>
                  <a:srgbClr val="000000"/>
                </a:solidFill>
              </a:rPr>
              <a:t>v</a:t>
            </a:r>
            <a:r>
              <a:rPr altLang="en-GB" sz="2800" lang="en-US">
                <a:solidFill>
                  <a:srgbClr val="000000"/>
                </a:solidFill>
              </a:rPr>
              <a:t>i</a:t>
            </a:r>
            <a:r>
              <a:rPr altLang="en-GB" sz="2800" lang="en-US">
                <a:solidFill>
                  <a:srgbClr val="000000"/>
                </a:solidFill>
              </a:rPr>
              <a:t>c</a:t>
            </a:r>
            <a:r>
              <a:rPr altLang="en-GB" sz="2800" lang="en-US">
                <a:solidFill>
                  <a:srgbClr val="000000"/>
                </a:solidFill>
              </a:rPr>
              <a:t>e</a:t>
            </a:r>
            <a:r>
              <a:rPr altLang="en-GB" sz="2800" lang="en-US">
                <a:solidFill>
                  <a:srgbClr val="000000"/>
                </a:solidFill>
              </a:rPr>
              <a:t>s</a:t>
            </a:r>
            <a:r>
              <a:rPr altLang="en-GB" sz="2800" lang="en-US">
                <a:solidFill>
                  <a:srgbClr val="000000"/>
                </a:solidFill>
              </a:rPr>
              <a:t>.</a:t>
            </a:r>
            <a:r>
              <a:rPr altLang="en-GB" sz="2800" lang="en-US">
                <a:solidFill>
                  <a:srgbClr val="000000"/>
                </a:solidFill>
              </a:rPr>
              <a:t> </a:t>
            </a:r>
            <a:endParaRPr sz="2800" lang="en-GB">
              <a:solidFill>
                <a:srgbClr val="000000"/>
              </a:solidFill>
            </a:endParaRPr>
          </a:p>
          <a:p>
            <a:pPr indent="-514350" marL="514350">
              <a:buFont typeface="+mj-lt"/>
              <a:buAutoNum type="arabicPeriod" startAt="1"/>
            </a:pPr>
            <a:r>
              <a:rPr altLang="en-GB" sz="2800" lang="en-US">
                <a:solidFill>
                  <a:srgbClr val="000000"/>
                </a:solidFill>
              </a:rPr>
              <a:t>M</a:t>
            </a:r>
            <a:r>
              <a:rPr altLang="en-GB" sz="2800" lang="en-US">
                <a:solidFill>
                  <a:srgbClr val="000000"/>
                </a:solidFill>
              </a:rPr>
              <a:t>o</a:t>
            </a:r>
            <a:r>
              <a:rPr altLang="en-GB" sz="2800" lang="en-US">
                <a:solidFill>
                  <a:srgbClr val="000000"/>
                </a:solidFill>
              </a:rPr>
              <a:t>t</a:t>
            </a:r>
            <a:r>
              <a:rPr altLang="en-GB" sz="2800" lang="en-US">
                <a:solidFill>
                  <a:srgbClr val="000000"/>
                </a:solidFill>
              </a:rPr>
              <a:t>i</a:t>
            </a:r>
            <a:r>
              <a:rPr altLang="en-GB" sz="2800" lang="en-US">
                <a:solidFill>
                  <a:srgbClr val="000000"/>
                </a:solidFill>
              </a:rPr>
              <a:t>v</a:t>
            </a:r>
            <a:r>
              <a:rPr altLang="en-GB" sz="2800" lang="en-US">
                <a:solidFill>
                  <a:srgbClr val="000000"/>
                </a:solidFill>
              </a:rPr>
              <a:t>a</a:t>
            </a:r>
            <a:r>
              <a:rPr altLang="en-GB" sz="2800" lang="en-US">
                <a:solidFill>
                  <a:srgbClr val="000000"/>
                </a:solidFill>
              </a:rPr>
              <a:t>t</a:t>
            </a:r>
            <a:r>
              <a:rPr altLang="en-GB" sz="2800" lang="en-US">
                <a:solidFill>
                  <a:srgbClr val="000000"/>
                </a:solidFill>
              </a:rPr>
              <a:t>i</a:t>
            </a:r>
            <a:r>
              <a:rPr altLang="en-GB" sz="2800" lang="en-US">
                <a:solidFill>
                  <a:srgbClr val="000000"/>
                </a:solidFill>
              </a:rPr>
              <a:t>o</a:t>
            </a:r>
            <a:r>
              <a:rPr altLang="en-GB" sz="2800" lang="en-US">
                <a:solidFill>
                  <a:srgbClr val="000000"/>
                </a:solidFill>
              </a:rPr>
              <a:t>n</a:t>
            </a:r>
            <a:r>
              <a:rPr altLang="en-GB" sz="2800" lang="en-US">
                <a:solidFill>
                  <a:srgbClr val="000000"/>
                </a:solidFill>
              </a:rPr>
              <a:t> </a:t>
            </a:r>
            <a:r>
              <a:rPr altLang="en-GB" sz="2800" lang="en-US">
                <a:solidFill>
                  <a:srgbClr val="000000"/>
                </a:solidFill>
              </a:rPr>
              <a:t>o</a:t>
            </a:r>
            <a:r>
              <a:rPr altLang="en-GB" sz="2800" lang="en-US">
                <a:solidFill>
                  <a:srgbClr val="000000"/>
                </a:solidFill>
              </a:rPr>
              <a:t>f</a:t>
            </a:r>
            <a:r>
              <a:rPr altLang="en-GB" sz="2800" lang="en-US">
                <a:solidFill>
                  <a:srgbClr val="000000"/>
                </a:solidFill>
              </a:rPr>
              <a:t> </a:t>
            </a:r>
            <a:r>
              <a:rPr altLang="en-GB" sz="2800" lang="en-US">
                <a:solidFill>
                  <a:srgbClr val="000000"/>
                </a:solidFill>
              </a:rPr>
              <a:t>e</a:t>
            </a:r>
            <a:r>
              <a:rPr altLang="en-GB" sz="2800" lang="en-US">
                <a:solidFill>
                  <a:srgbClr val="000000"/>
                </a:solidFill>
              </a:rPr>
              <a:t>m</a:t>
            </a:r>
            <a:r>
              <a:rPr altLang="en-GB" sz="2800" lang="en-US">
                <a:solidFill>
                  <a:srgbClr val="000000"/>
                </a:solidFill>
              </a:rPr>
              <a:t>p</a:t>
            </a:r>
            <a:r>
              <a:rPr altLang="en-GB" sz="2800" lang="en-US">
                <a:solidFill>
                  <a:srgbClr val="000000"/>
                </a:solidFill>
              </a:rPr>
              <a:t>l</a:t>
            </a:r>
            <a:r>
              <a:rPr altLang="en-GB" sz="2800" lang="en-US">
                <a:solidFill>
                  <a:srgbClr val="000000"/>
                </a:solidFill>
              </a:rPr>
              <a:t>o</a:t>
            </a:r>
            <a:r>
              <a:rPr altLang="en-GB" sz="2800" lang="en-US">
                <a:solidFill>
                  <a:srgbClr val="000000"/>
                </a:solidFill>
              </a:rPr>
              <a:t>y</a:t>
            </a:r>
            <a:r>
              <a:rPr altLang="en-GB" sz="2800" lang="en-US">
                <a:solidFill>
                  <a:srgbClr val="000000"/>
                </a:solidFill>
              </a:rPr>
              <a:t>e</a:t>
            </a:r>
            <a:r>
              <a:rPr altLang="en-GB" sz="2800" lang="en-US">
                <a:solidFill>
                  <a:srgbClr val="000000"/>
                </a:solidFill>
              </a:rPr>
              <a:t>e</a:t>
            </a:r>
            <a:r>
              <a:rPr altLang="en-GB" sz="2800" lang="en-US">
                <a:solidFill>
                  <a:srgbClr val="000000"/>
                </a:solidFill>
              </a:rPr>
              <a:t>s</a:t>
            </a:r>
            <a:r>
              <a:rPr altLang="en-GB" sz="2800" lang="en-US">
                <a:solidFill>
                  <a:srgbClr val="000000"/>
                </a:solidFill>
              </a:rPr>
              <a:t>.</a:t>
            </a:r>
            <a:endParaRPr sz="2800" lang="en-GB">
              <a:solidFill>
                <a:srgbClr val="000000"/>
              </a:solidFill>
            </a:endParaRPr>
          </a:p>
          <a:p>
            <a:pPr indent="-514350" marL="514350">
              <a:buFont typeface="+mj-lt"/>
              <a:buAutoNum type="arabicPeriod" startAt="1"/>
            </a:pPr>
            <a:r>
              <a:rPr altLang="en-GB" sz="2800" lang="en-US">
                <a:solidFill>
                  <a:srgbClr val="000000"/>
                </a:solidFill>
              </a:rPr>
              <a:t>M</a:t>
            </a:r>
            <a:r>
              <a:rPr altLang="en-GB" sz="2800" lang="en-US">
                <a:solidFill>
                  <a:srgbClr val="000000"/>
                </a:solidFill>
              </a:rPr>
              <a:t>o</a:t>
            </a:r>
            <a:r>
              <a:rPr altLang="en-GB" sz="2800" lang="en-US">
                <a:solidFill>
                  <a:srgbClr val="000000"/>
                </a:solidFill>
              </a:rPr>
              <a:t>d</a:t>
            </a:r>
            <a:r>
              <a:rPr altLang="en-GB" sz="2800" lang="en-US">
                <a:solidFill>
                  <a:srgbClr val="000000"/>
                </a:solidFill>
              </a:rPr>
              <a:t>e</a:t>
            </a:r>
            <a:r>
              <a:rPr altLang="en-GB" sz="2800" lang="en-US">
                <a:solidFill>
                  <a:srgbClr val="000000"/>
                </a:solidFill>
              </a:rPr>
              <a:t>r</a:t>
            </a:r>
            <a:r>
              <a:rPr altLang="en-GB" sz="2800" lang="en-US">
                <a:solidFill>
                  <a:srgbClr val="000000"/>
                </a:solidFill>
              </a:rPr>
              <a:t>n</a:t>
            </a:r>
            <a:r>
              <a:rPr altLang="en-GB" sz="2800" lang="en-US">
                <a:solidFill>
                  <a:srgbClr val="000000"/>
                </a:solidFill>
              </a:rPr>
              <a:t> </a:t>
            </a:r>
            <a:r>
              <a:rPr altLang="en-GB" sz="2800" lang="en-US">
                <a:solidFill>
                  <a:srgbClr val="000000"/>
                </a:solidFill>
              </a:rPr>
              <a:t>i</a:t>
            </a:r>
            <a:r>
              <a:rPr altLang="en-GB" sz="2800" lang="en-US">
                <a:solidFill>
                  <a:srgbClr val="000000"/>
                </a:solidFill>
              </a:rPr>
              <a:t>n</a:t>
            </a:r>
            <a:r>
              <a:rPr altLang="en-GB" sz="2800" lang="en-US">
                <a:solidFill>
                  <a:srgbClr val="000000"/>
                </a:solidFill>
              </a:rPr>
              <a:t>f</a:t>
            </a:r>
            <a:r>
              <a:rPr altLang="en-GB" sz="2800" lang="en-US">
                <a:solidFill>
                  <a:srgbClr val="000000"/>
                </a:solidFill>
              </a:rPr>
              <a:t>o</a:t>
            </a:r>
            <a:r>
              <a:rPr altLang="en-GB" sz="2800" lang="en-US">
                <a:solidFill>
                  <a:srgbClr val="000000"/>
                </a:solidFill>
              </a:rPr>
              <a:t>r</a:t>
            </a:r>
            <a:r>
              <a:rPr altLang="en-GB" sz="2800" lang="en-US">
                <a:solidFill>
                  <a:srgbClr val="000000"/>
                </a:solidFill>
              </a:rPr>
              <a:t>m</a:t>
            </a:r>
            <a:r>
              <a:rPr altLang="en-GB" sz="2800" lang="en-US">
                <a:solidFill>
                  <a:srgbClr val="000000"/>
                </a:solidFill>
              </a:rPr>
              <a:t>a</a:t>
            </a:r>
            <a:r>
              <a:rPr altLang="en-GB" sz="2800" lang="en-US">
                <a:solidFill>
                  <a:srgbClr val="000000"/>
                </a:solidFill>
              </a:rPr>
              <a:t>t</a:t>
            </a:r>
            <a:r>
              <a:rPr altLang="en-GB" sz="2800" lang="en-US">
                <a:solidFill>
                  <a:srgbClr val="000000"/>
                </a:solidFill>
              </a:rPr>
              <a:t>i</a:t>
            </a:r>
            <a:r>
              <a:rPr altLang="en-GB" sz="2800" lang="en-US">
                <a:solidFill>
                  <a:srgbClr val="000000"/>
                </a:solidFill>
              </a:rPr>
              <a:t>o</a:t>
            </a:r>
            <a:r>
              <a:rPr altLang="en-GB" sz="2800" lang="en-US">
                <a:solidFill>
                  <a:srgbClr val="000000"/>
                </a:solidFill>
              </a:rPr>
              <a:t>n</a:t>
            </a:r>
            <a:r>
              <a:rPr altLang="en-GB" sz="2800" lang="en-US">
                <a:solidFill>
                  <a:srgbClr val="000000"/>
                </a:solidFill>
              </a:rPr>
              <a:t> </a:t>
            </a:r>
            <a:r>
              <a:rPr altLang="en-GB" sz="2800" lang="en-US">
                <a:solidFill>
                  <a:srgbClr val="000000"/>
                </a:solidFill>
              </a:rPr>
              <a:t>a</a:t>
            </a:r>
            <a:r>
              <a:rPr altLang="en-GB" sz="2800" lang="en-US">
                <a:solidFill>
                  <a:srgbClr val="000000"/>
                </a:solidFill>
              </a:rPr>
              <a:t>p</a:t>
            </a:r>
            <a:r>
              <a:rPr altLang="en-GB" sz="2800" lang="en-US">
                <a:solidFill>
                  <a:srgbClr val="000000"/>
                </a:solidFill>
              </a:rPr>
              <a:t>p</a:t>
            </a:r>
            <a:r>
              <a:rPr altLang="en-GB" sz="2800" lang="en-US">
                <a:solidFill>
                  <a:srgbClr val="000000"/>
                </a:solidFill>
              </a:rPr>
              <a:t>r</a:t>
            </a:r>
            <a:r>
              <a:rPr altLang="en-GB" sz="2800" lang="en-US">
                <a:solidFill>
                  <a:srgbClr val="000000"/>
                </a:solidFill>
              </a:rPr>
              <a:t>o</a:t>
            </a:r>
            <a:r>
              <a:rPr altLang="en-GB" sz="2800" lang="en-US">
                <a:solidFill>
                  <a:srgbClr val="000000"/>
                </a:solidFill>
              </a:rPr>
              <a:t>a</a:t>
            </a:r>
            <a:r>
              <a:rPr altLang="en-GB" sz="2800" lang="en-US">
                <a:solidFill>
                  <a:srgbClr val="000000"/>
                </a:solidFill>
              </a:rPr>
              <a:t>c</a:t>
            </a:r>
            <a:r>
              <a:rPr altLang="en-GB" sz="2800" lang="en-US">
                <a:solidFill>
                  <a:srgbClr val="000000"/>
                </a:solidFill>
              </a:rPr>
              <a:t>h</a:t>
            </a:r>
            <a:r>
              <a:rPr altLang="en-GB" sz="2800" lang="en-US">
                <a:solidFill>
                  <a:srgbClr val="000000"/>
                </a:solidFill>
              </a:rPr>
              <a:t>e</a:t>
            </a:r>
            <a:r>
              <a:rPr altLang="en-GB" sz="2800" lang="en-US">
                <a:solidFill>
                  <a:srgbClr val="000000"/>
                </a:solidFill>
              </a:rPr>
              <a:t>s</a:t>
            </a:r>
            <a:r>
              <a:rPr altLang="en-GB" sz="2800" lang="en-US">
                <a:solidFill>
                  <a:srgbClr val="000000"/>
                </a:solidFill>
              </a:rPr>
              <a:t>.</a:t>
            </a:r>
            <a:r>
              <a:rPr altLang="en-GB" sz="2800" lang="en-US">
                <a:solidFill>
                  <a:srgbClr val="000000"/>
                </a:solidFill>
              </a:rPr>
              <a:t> </a:t>
            </a:r>
            <a:endParaRPr sz="2800" lang="en-GB">
              <a:solidFill>
                <a:srgbClr val="000000"/>
              </a:solidFill>
            </a:endParaRPr>
          </a:p>
          <a:p>
            <a:pPr indent="-514350" marL="514350">
              <a:buFont typeface="+mj-lt"/>
              <a:buAutoNum type="arabicPeriod" startAt="1"/>
            </a:pPr>
            <a:r>
              <a:rPr altLang="en-GB" sz="2800" lang="en-US">
                <a:solidFill>
                  <a:srgbClr val="000000"/>
                </a:solidFill>
              </a:rPr>
              <a:t>Management</a:t>
            </a:r>
            <a:r>
              <a:rPr altLang="en-GB" sz="2800" lang="en-US">
                <a:solidFill>
                  <a:srgbClr val="000000"/>
                </a:solidFill>
              </a:rPr>
              <a:t>.</a:t>
            </a:r>
            <a:r>
              <a:rPr altLang="en-GB" sz="2800" lang="en-US">
                <a:solidFill>
                  <a:srgbClr val="000000"/>
                </a:solidFill>
              </a:rPr>
              <a:t> </a:t>
            </a:r>
            <a:endParaRPr sz="2800" lang="en-GB">
              <a:solidFill>
                <a:srgbClr val="000000"/>
              </a:solidFill>
            </a:endParaRPr>
          </a:p>
          <a:p>
            <a:pPr indent="-514350" marL="514350">
              <a:buFont typeface="+mj-lt"/>
              <a:buAutoNum type="arabicPeriod" startAt="1"/>
            </a:pPr>
            <a:r>
              <a:rPr altLang="en-GB" sz="2800" lang="en-US">
                <a:solidFill>
                  <a:srgbClr val="000000"/>
                </a:solidFill>
              </a:rPr>
              <a:t>M</a:t>
            </a:r>
            <a:r>
              <a:rPr altLang="en-GB" sz="2800" lang="en-US">
                <a:solidFill>
                  <a:srgbClr val="000000"/>
                </a:solidFill>
              </a:rPr>
              <a:t>a</a:t>
            </a:r>
            <a:r>
              <a:rPr altLang="en-GB" sz="2800" lang="en-US">
                <a:solidFill>
                  <a:srgbClr val="000000"/>
                </a:solidFill>
              </a:rPr>
              <a:t>c</a:t>
            </a:r>
            <a:r>
              <a:rPr altLang="en-GB" sz="2800" lang="en-US">
                <a:solidFill>
                  <a:srgbClr val="000000"/>
                </a:solidFill>
              </a:rPr>
              <a:t>h</a:t>
            </a:r>
            <a:r>
              <a:rPr altLang="en-GB" sz="2800" lang="en-US">
                <a:solidFill>
                  <a:srgbClr val="000000"/>
                </a:solidFill>
              </a:rPr>
              <a:t>i</a:t>
            </a:r>
            <a:r>
              <a:rPr altLang="en-GB" sz="2800" lang="en-US">
                <a:solidFill>
                  <a:srgbClr val="000000"/>
                </a:solidFill>
              </a:rPr>
              <a:t>n</a:t>
            </a:r>
            <a:r>
              <a:rPr altLang="en-GB" sz="2800" lang="en-US">
                <a:solidFill>
                  <a:srgbClr val="000000"/>
                </a:solidFill>
              </a:rPr>
              <a:t>e</a:t>
            </a:r>
            <a:r>
              <a:rPr altLang="en-GB" sz="2800" lang="en-US">
                <a:solidFill>
                  <a:srgbClr val="000000"/>
                </a:solidFill>
              </a:rPr>
              <a:t> </a:t>
            </a:r>
            <a:r>
              <a:rPr altLang="en-GB" sz="2800" lang="en-US">
                <a:solidFill>
                  <a:srgbClr val="000000"/>
                </a:solidFill>
              </a:rPr>
              <a:t>u</a:t>
            </a:r>
            <a:r>
              <a:rPr altLang="en-GB" sz="2800" lang="en-US">
                <a:solidFill>
                  <a:srgbClr val="000000"/>
                </a:solidFill>
              </a:rPr>
              <a:t>s</a:t>
            </a:r>
            <a:r>
              <a:rPr altLang="en-GB" sz="2800" lang="en-US">
                <a:solidFill>
                  <a:srgbClr val="000000"/>
                </a:solidFill>
              </a:rPr>
              <a:t>e</a:t>
            </a:r>
            <a:r>
              <a:rPr altLang="en-GB" sz="2800" lang="en-US">
                <a:solidFill>
                  <a:srgbClr val="000000"/>
                </a:solidFill>
              </a:rPr>
              <a:t>d</a:t>
            </a:r>
            <a:r>
              <a:rPr altLang="en-GB" sz="2800" lang="en-US">
                <a:solidFill>
                  <a:srgbClr val="000000"/>
                </a:solidFill>
              </a:rPr>
              <a:t>.</a:t>
            </a:r>
            <a:endParaRPr sz="2800" lang="en-GB">
              <a:solidFill>
                <a:srgbClr val="000000"/>
              </a:solidFill>
            </a:endParaRPr>
          </a:p>
          <a:p>
            <a:pPr indent="-514350" marL="514350">
              <a:buFont typeface="+mj-lt"/>
              <a:buAutoNum type="arabicPeriod" startAt="1"/>
            </a:pPr>
            <a:r>
              <a:rPr altLang="en-GB" sz="2800" lang="en-US">
                <a:solidFill>
                  <a:srgbClr val="000000"/>
                </a:solidFill>
              </a:rPr>
              <a:t>M</a:t>
            </a:r>
            <a:r>
              <a:rPr altLang="en-GB" sz="2800" lang="en-US">
                <a:solidFill>
                  <a:srgbClr val="000000"/>
                </a:solidFill>
              </a:rPr>
              <a:t>o</a:t>
            </a:r>
            <a:r>
              <a:rPr altLang="en-GB" sz="2800" lang="en-US">
                <a:solidFill>
                  <a:srgbClr val="000000"/>
                </a:solidFill>
              </a:rPr>
              <a:t>u</a:t>
            </a:r>
            <a:r>
              <a:rPr altLang="en-GB" sz="2800" lang="en-US">
                <a:solidFill>
                  <a:srgbClr val="000000"/>
                </a:solidFill>
              </a:rPr>
              <a:t>n</a:t>
            </a:r>
            <a:r>
              <a:rPr altLang="en-GB" sz="2800" lang="en-US">
                <a:solidFill>
                  <a:srgbClr val="000000"/>
                </a:solidFill>
              </a:rPr>
              <a:t>t</a:t>
            </a:r>
            <a:r>
              <a:rPr altLang="en-GB" sz="2800" lang="en-US">
                <a:solidFill>
                  <a:srgbClr val="000000"/>
                </a:solidFill>
              </a:rPr>
              <a:t>i</a:t>
            </a:r>
            <a:r>
              <a:rPr altLang="en-GB" sz="2800" lang="en-US">
                <a:solidFill>
                  <a:srgbClr val="000000"/>
                </a:solidFill>
              </a:rPr>
              <a:t>n</a:t>
            </a:r>
            <a:r>
              <a:rPr altLang="en-GB" sz="2800" lang="en-US">
                <a:solidFill>
                  <a:srgbClr val="000000"/>
                </a:solidFill>
              </a:rPr>
              <a:t>g</a:t>
            </a:r>
            <a:r>
              <a:rPr altLang="en-GB" sz="2800" lang="en-US">
                <a:solidFill>
                  <a:srgbClr val="000000"/>
                </a:solidFill>
              </a:rPr>
              <a:t> </a:t>
            </a:r>
            <a:r>
              <a:rPr altLang="en-GB" sz="2800" lang="en-US">
                <a:solidFill>
                  <a:srgbClr val="000000"/>
                </a:solidFill>
              </a:rPr>
              <a:t>p</a:t>
            </a:r>
            <a:r>
              <a:rPr altLang="en-GB" sz="2800" lang="en-US">
                <a:solidFill>
                  <a:srgbClr val="000000"/>
                </a:solidFill>
              </a:rPr>
              <a:t>r</a:t>
            </a:r>
            <a:r>
              <a:rPr altLang="en-GB" sz="2800" lang="en-US">
                <a:solidFill>
                  <a:srgbClr val="000000"/>
                </a:solidFill>
              </a:rPr>
              <a:t>o</a:t>
            </a:r>
            <a:r>
              <a:rPr altLang="en-GB" sz="2800" lang="en-US">
                <a:solidFill>
                  <a:srgbClr val="000000"/>
                </a:solidFill>
              </a:rPr>
              <a:t>d</a:t>
            </a:r>
            <a:r>
              <a:rPr altLang="en-GB" sz="2800" lang="en-US">
                <a:solidFill>
                  <a:srgbClr val="000000"/>
                </a:solidFill>
              </a:rPr>
              <a:t>u</a:t>
            </a:r>
            <a:r>
              <a:rPr altLang="en-GB" sz="2800" lang="en-US">
                <a:solidFill>
                  <a:srgbClr val="000000"/>
                </a:solidFill>
              </a:rPr>
              <a:t>c</a:t>
            </a:r>
            <a:r>
              <a:rPr altLang="en-GB" sz="2800" lang="en-US">
                <a:solidFill>
                  <a:srgbClr val="000000"/>
                </a:solidFill>
              </a:rPr>
              <a:t>t</a:t>
            </a:r>
            <a:r>
              <a:rPr altLang="en-GB" sz="2800" lang="en-US">
                <a:solidFill>
                  <a:srgbClr val="000000"/>
                </a:solidFill>
              </a:rPr>
              <a:t> </a:t>
            </a:r>
            <a:r>
              <a:rPr altLang="en-GB" sz="2800" lang="en-US">
                <a:solidFill>
                  <a:srgbClr val="000000"/>
                </a:solidFill>
              </a:rPr>
              <a:t>n</a:t>
            </a:r>
            <a:r>
              <a:rPr altLang="en-GB" sz="2800" lang="en-US">
                <a:solidFill>
                  <a:srgbClr val="000000"/>
                </a:solidFill>
              </a:rPr>
              <a:t>e</a:t>
            </a:r>
            <a:r>
              <a:rPr altLang="en-GB" sz="2800" lang="en-US">
                <a:solidFill>
                  <a:srgbClr val="000000"/>
                </a:solidFill>
              </a:rPr>
              <a:t>e</a:t>
            </a:r>
            <a:r>
              <a:rPr altLang="en-GB" sz="2800" lang="en-US">
                <a:solidFill>
                  <a:srgbClr val="000000"/>
                </a:solidFill>
              </a:rPr>
              <a:t>d</a:t>
            </a:r>
            <a:r>
              <a:rPr altLang="en-GB" sz="2800" lang="en-US">
                <a:solidFill>
                  <a:srgbClr val="000000"/>
                </a:solidFill>
              </a:rPr>
              <a:t>s</a:t>
            </a:r>
            <a:r>
              <a:rPr altLang="en-GB" sz="2800" lang="en-US">
                <a:solidFill>
                  <a:srgbClr val="000000"/>
                </a:solidFill>
              </a:rPr>
              <a:t>. </a:t>
            </a:r>
            <a:endParaRPr sz="2800"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2" name="Content Placeholder 5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dirty="0" lang="en-US" smtClean="0"/>
              <a:t>A proper balance between cost of quality and the economic worth of quality is thus of prime importance.</a:t>
            </a:r>
            <a:endParaRPr dirty="0" lang="en-US"/>
          </a:p>
        </p:txBody>
      </p:sp>
      <p:sp>
        <p:nvSpPr>
          <p:cNvPr id="104862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4932AFFC-F307-46AC-889D-31326E5EE135}" type="datetime1">
              <a:rPr lang="en-US" smtClean="0"/>
              <a:t>2/1/2019</a:t>
            </a:fld>
            <a:endParaRPr dirty="0" lang="en-US"/>
          </a:p>
        </p:txBody>
      </p:sp>
      <p:sp>
        <p:nvSpPr>
          <p:cNvPr id="104862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  <a:t>8</a:t>
            </a:fld>
            <a:endParaRPr dirty="0" lang="en-US"/>
          </a:p>
        </p:txBody>
      </p:sp>
      <p:sp>
        <p:nvSpPr>
          <p:cNvPr id="104862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/>
          <a:p>
            <a:r>
              <a:rPr dirty="0" lang="en-US" smtClean="0"/>
              <a:t>Cost of quality</a:t>
            </a:r>
            <a:endParaRPr dirty="0" lang="en-US"/>
          </a:p>
        </p:txBody>
      </p:sp>
      <p:pic>
        <p:nvPicPr>
          <p:cNvPr id="2097154" name="Picture 2" descr="C:\Users\Systems\Downloads\download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2209800" y="3429000"/>
            <a:ext cx="4648200" cy="2971800"/>
          </a:xfrm>
          <a:prstGeom prst="rect"/>
          <a:noFill/>
        </p:spPr>
      </p:pic>
    </p:spTree>
  </p:cSld>
  <p:clrMapOvr>
    <a:masterClrMapping/>
  </p:clrMapOvr>
  <p:timing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9430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219200"/>
          <a:ext cx="85344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1" r:qs="rId5" r:cs="rId4"/>
          </a:graphicData>
        </a:graphic>
      </p:graphicFrame>
      <p:sp>
        <p:nvSpPr>
          <p:cNvPr id="104862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86B1B8DA-3804-40BC-B348-B05756631E29}" type="datetime1">
              <a:rPr lang="en-US" smtClean="0"/>
              <a:t>2/1/2019</a:t>
            </a:fld>
            <a:endParaRPr dirty="0" lang="en-US"/>
          </a:p>
        </p:txBody>
      </p:sp>
      <p:sp>
        <p:nvSpPr>
          <p:cNvPr id="104862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6F15528-21DE-4FAA-801E-634DDDAF4B2B}" type="slidenum">
              <a:rPr lang="en-US" smtClean="0"/>
              <a:t>9</a:t>
            </a:fld>
            <a:endParaRPr dirty="0" lang="en-US"/>
          </a:p>
        </p:txBody>
      </p:sp>
      <p:sp>
        <p:nvSpPr>
          <p:cNvPr id="1048628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Types of cost of quality</a:t>
            </a:r>
            <a:endParaRPr dirty="0" lang="en-US"/>
          </a:p>
        </p:txBody>
      </p:sp>
    </p:spTree>
  </p:cSld>
  <p:clrMapOvr>
    <a:masterClrMapping/>
  </p:clrMapOvr>
  <p:timing/>
</p:sld>
</file>

<file path=ppt/theme/_rels/theme1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lastClr="000000" val="windowText"/>
      </a:dk1>
      <a:lt1>
        <a:sysClr lastClr="FFFFFF" val="window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r="5400000" dist="381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r="5400000" dist="381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r="5400000" dist="381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dir="t" rig="glow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algn="tl" flip="none" sx="50000" sy="50000" tx="0" ty="0"/>
        </a:blip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>
  <Application>Microsoft Office PowerPoint</Application>
  <ScaleCrop>0</ScaleCrop>
  <LinksUpToDate>0</LinksUpToDate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>WELCOME</dc:title>
  <dc:creator>Systems</dc:creator>
  <cp:lastModifiedBy>Systems</cp:lastModifiedBy>
  <dcterms:created xsi:type="dcterms:W3CDTF">2006-08-15T13:00:00Z</dcterms:created>
  <dcterms:modified xsi:type="dcterms:W3CDTF">2019-02-01T18:38:19Z</dcterms:modified>
</cp:coreProperties>
</file>