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7" r:id="rId10"/>
    <p:sldId id="266" r:id="rId11"/>
    <p:sldId id="265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9D35-4B76-4D14-A889-1CC2C39010D4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9475-9BD2-4D0A-8BA5-630F038B2A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9D35-4B76-4D14-A889-1CC2C39010D4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9475-9BD2-4D0A-8BA5-630F038B2A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9D35-4B76-4D14-A889-1CC2C39010D4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9475-9BD2-4D0A-8BA5-630F038B2A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9D35-4B76-4D14-A889-1CC2C39010D4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9475-9BD2-4D0A-8BA5-630F038B2A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9D35-4B76-4D14-A889-1CC2C39010D4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9475-9BD2-4D0A-8BA5-630F038B2A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9D35-4B76-4D14-A889-1CC2C39010D4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9475-9BD2-4D0A-8BA5-630F038B2A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9D35-4B76-4D14-A889-1CC2C39010D4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9475-9BD2-4D0A-8BA5-630F038B2A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9D35-4B76-4D14-A889-1CC2C39010D4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9475-9BD2-4D0A-8BA5-630F038B2A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9D35-4B76-4D14-A889-1CC2C39010D4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9475-9BD2-4D0A-8BA5-630F038B2A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9D35-4B76-4D14-A889-1CC2C39010D4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9475-9BD2-4D0A-8BA5-630F038B2A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9D35-4B76-4D14-A889-1CC2C39010D4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9475-9BD2-4D0A-8BA5-630F038B2A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09D35-4B76-4D14-A889-1CC2C39010D4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F9475-9BD2-4D0A-8BA5-630F038B2A4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SIT\RAC\Practical\Charging%20domestic%20refrigeration%20system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86000"/>
            <a:ext cx="6400800" cy="2057400"/>
          </a:xfrm>
        </p:spPr>
        <p:txBody>
          <a:bodyPr>
            <a:normAutofit/>
          </a:bodyPr>
          <a:lstStyle/>
          <a:p>
            <a:r>
              <a:rPr lang="en-US" sz="6600" dirty="0" smtClean="0"/>
              <a:t>Controls</a:t>
            </a:r>
            <a:endParaRPr lang="en-US" sz="6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SO2 testing- Ammonia soaked cloth placed to the joints</a:t>
            </a:r>
          </a:p>
          <a:p>
            <a:r>
              <a:rPr lang="en-US" sz="2400" dirty="0" smtClean="0"/>
              <a:t>NH3 testing- </a:t>
            </a:r>
            <a:r>
              <a:rPr lang="en-US" sz="2400" dirty="0" err="1" smtClean="0"/>
              <a:t>sulphur</a:t>
            </a:r>
            <a:r>
              <a:rPr lang="en-US" sz="2400" dirty="0" smtClean="0"/>
              <a:t> candle flame gives white smoke</a:t>
            </a:r>
          </a:p>
          <a:p>
            <a:r>
              <a:rPr lang="en-US" sz="2400" dirty="0" smtClean="0"/>
              <a:t>Freon testing-halide torch is brought near the leaking joint, gives a green hue which is indication of leakage</a:t>
            </a:r>
          </a:p>
          <a:p>
            <a:r>
              <a:rPr lang="en-US" sz="2400" dirty="0" err="1" smtClean="0"/>
              <a:t>Isobutane</a:t>
            </a:r>
            <a:r>
              <a:rPr lang="en-US" sz="2400" dirty="0" smtClean="0"/>
              <a:t> &amp; methyl chloride testing- a thick soap solution used near the joint, bubbles gives indication of leakage</a:t>
            </a:r>
          </a:p>
          <a:p>
            <a:r>
              <a:rPr lang="en-US" sz="2400" smtClean="0"/>
              <a:t>Electronic testing.</a:t>
            </a:r>
            <a:endParaRPr lang="en-US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86000"/>
            <a:ext cx="6400800" cy="2057400"/>
          </a:xfrm>
        </p:spPr>
        <p:txBody>
          <a:bodyPr>
            <a:normAutofit fontScale="92500" lnSpcReduction="10000"/>
          </a:bodyPr>
          <a:lstStyle/>
          <a:p>
            <a:r>
              <a:rPr lang="en-US" sz="6600" dirty="0" smtClean="0"/>
              <a:t>Cascade</a:t>
            </a:r>
          </a:p>
          <a:p>
            <a:r>
              <a:rPr lang="en-US" sz="6600" dirty="0" smtClean="0"/>
              <a:t>System</a:t>
            </a:r>
            <a:endParaRPr lang="en-US" sz="6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Cascade System</a:t>
            </a:r>
            <a:endParaRPr lang="en-US" dirty="0"/>
          </a:p>
        </p:txBody>
      </p:sp>
      <p:pic>
        <p:nvPicPr>
          <p:cNvPr id="7170" name="Picture 2" descr="C:\Users\Administrator\Desktop\Practical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524000"/>
            <a:ext cx="7484676" cy="4346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Level Control</a:t>
            </a:r>
            <a:endParaRPr lang="en-US" dirty="0"/>
          </a:p>
        </p:txBody>
      </p:sp>
      <p:pic>
        <p:nvPicPr>
          <p:cNvPr id="1026" name="Picture 2" descr="C:\Users\Administrator\Desktop\Practical\Water Lev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1" y="1465442"/>
            <a:ext cx="8585766" cy="4020958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04800" y="5181600"/>
            <a:ext cx="41910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Constant water level in tank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724400" y="5334000"/>
            <a:ext cx="41910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Electrically operated float control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Pressure Cut Out</a:t>
            </a:r>
            <a:endParaRPr lang="en-US" dirty="0"/>
          </a:p>
        </p:txBody>
      </p:sp>
      <p:pic>
        <p:nvPicPr>
          <p:cNvPr id="2050" name="Picture 2" descr="C:\Users\Administrator\Desktop\Practical\H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0"/>
            <a:ext cx="6400800" cy="4276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Pressure Cut Out</a:t>
            </a:r>
            <a:endParaRPr lang="en-US" dirty="0"/>
          </a:p>
        </p:txBody>
      </p:sp>
      <p:pic>
        <p:nvPicPr>
          <p:cNvPr id="3074" name="Picture 2" descr="C:\Users\Administrator\Desktop\Practical\L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447800"/>
            <a:ext cx="6858000" cy="4984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Thermostat</a:t>
            </a:r>
            <a:endParaRPr lang="en-US" dirty="0"/>
          </a:p>
        </p:txBody>
      </p:sp>
      <p:pic>
        <p:nvPicPr>
          <p:cNvPr id="4098" name="Picture 2" descr="C:\Users\Administrator\Desktop\Practical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295400"/>
            <a:ext cx="5808668" cy="51307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 Load Protector</a:t>
            </a:r>
            <a:endParaRPr lang="en-US" dirty="0"/>
          </a:p>
        </p:txBody>
      </p:sp>
      <p:pic>
        <p:nvPicPr>
          <p:cNvPr id="5122" name="Picture 2" descr="C:\Users\Administrator\Desktop\Practical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20000">
            <a:off x="1219200" y="1113543"/>
            <a:ext cx="6662945" cy="4601457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09600" y="5562600"/>
            <a:ext cx="34290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OLP Single phase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0" y="5562600"/>
            <a:ext cx="34290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OLP three phase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86000"/>
            <a:ext cx="6400800" cy="2057400"/>
          </a:xfrm>
        </p:spPr>
        <p:txBody>
          <a:bodyPr>
            <a:normAutofit lnSpcReduction="10000"/>
          </a:bodyPr>
          <a:lstStyle/>
          <a:p>
            <a:r>
              <a:rPr lang="en-US" sz="6600" dirty="0" smtClean="0"/>
              <a:t>Charging &amp; Testing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Charging of Refrigerant</a:t>
            </a:r>
            <a:endParaRPr lang="en-US" dirty="0"/>
          </a:p>
        </p:txBody>
      </p:sp>
      <p:pic>
        <p:nvPicPr>
          <p:cNvPr id="6146" name="Picture 2" descr="C:\Users\Administrator\Desktop\Practical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447800"/>
            <a:ext cx="4038600" cy="5047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harging domestic refrigeration system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066800" y="457200"/>
            <a:ext cx="7139694" cy="518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100</Words>
  <Application>Microsoft Office PowerPoint</Application>
  <PresentationFormat>On-screen Show (4:3)</PresentationFormat>
  <Paragraphs>21</Paragraphs>
  <Slides>12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Water Level Control</vt:lpstr>
      <vt:lpstr>High Pressure Cut Out</vt:lpstr>
      <vt:lpstr>Low Pressure Cut Out</vt:lpstr>
      <vt:lpstr>Thermostat</vt:lpstr>
      <vt:lpstr>Over Load Protector</vt:lpstr>
      <vt:lpstr>Slide 7</vt:lpstr>
      <vt:lpstr>Charging of Refrigerant</vt:lpstr>
      <vt:lpstr>Slide 9</vt:lpstr>
      <vt:lpstr>Testing</vt:lpstr>
      <vt:lpstr>Slide 11</vt:lpstr>
      <vt:lpstr>Cascade System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</cp:lastModifiedBy>
  <cp:revision>7</cp:revision>
  <dcterms:created xsi:type="dcterms:W3CDTF">2015-09-23T05:04:03Z</dcterms:created>
  <dcterms:modified xsi:type="dcterms:W3CDTF">2017-09-04T07:23:19Z</dcterms:modified>
</cp:coreProperties>
</file>