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65" r:id="rId5"/>
    <p:sldId id="266" r:id="rId6"/>
    <p:sldId id="272" r:id="rId7"/>
    <p:sldId id="271" r:id="rId8"/>
    <p:sldId id="270" r:id="rId9"/>
    <p:sldId id="274" r:id="rId10"/>
    <p:sldId id="273" r:id="rId11"/>
    <p:sldId id="276" r:id="rId12"/>
    <p:sldId id="284" r:id="rId13"/>
    <p:sldId id="277" r:id="rId14"/>
    <p:sldId id="279" r:id="rId15"/>
    <p:sldId id="278" r:id="rId16"/>
    <p:sldId id="281" r:id="rId17"/>
    <p:sldId id="283" r:id="rId18"/>
    <p:sldId id="282" r:id="rId19"/>
    <p:sldId id="280" r:id="rId20"/>
    <p:sldId id="285" r:id="rId21"/>
    <p:sldId id="28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86" y="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Hydraulic System Elements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5146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Hydraulic Pump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150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Swash plate Pump</a:t>
            </a:r>
            <a:endParaRPr lang="en-US" dirty="0"/>
          </a:p>
        </p:txBody>
      </p:sp>
      <p:pic>
        <p:nvPicPr>
          <p:cNvPr id="5" name="Picture 4" descr="I:\IFP\New Doc 2018-01-02_8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76400"/>
            <a:ext cx="5867400" cy="4114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 delivery vane Pump</a:t>
            </a:r>
            <a:endParaRPr lang="en-US" dirty="0"/>
          </a:p>
        </p:txBody>
      </p:sp>
      <p:pic>
        <p:nvPicPr>
          <p:cNvPr id="1026" name="Picture 2" descr="C:\Users\user.MECHANICALNM15\Desktop\vane pum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2713" y="1647825"/>
            <a:ext cx="3838575" cy="35623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Screw Pump</a:t>
            </a:r>
            <a:endParaRPr lang="en-US" dirty="0"/>
          </a:p>
        </p:txBody>
      </p:sp>
      <p:pic>
        <p:nvPicPr>
          <p:cNvPr id="5" name="Content Placeholder 4" descr="I:\IFP\New Doc 2018-01-02_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281" y="1600200"/>
            <a:ext cx="3743437" cy="4525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Actuator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Actuator also called as </a:t>
            </a:r>
            <a:r>
              <a:rPr lang="en-US" dirty="0" smtClean="0"/>
              <a:t>Consumer</a:t>
            </a:r>
          </a:p>
          <a:p>
            <a:r>
              <a:rPr lang="en-US" dirty="0" smtClean="0"/>
              <a:t> </a:t>
            </a:r>
            <a:r>
              <a:rPr lang="en-US" dirty="0" smtClean="0"/>
              <a:t>It converts hydraulic energy into useful work.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Hydraulic Cylinder</a:t>
            </a:r>
            <a:endParaRPr lang="en-US" dirty="0"/>
          </a:p>
        </p:txBody>
      </p:sp>
      <p:pic>
        <p:nvPicPr>
          <p:cNvPr id="1027" name="Picture 3" descr="C:\Users\user.MECHANICALNM15\Desktop\Untitled cyl 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0391" y="1600201"/>
            <a:ext cx="7781609" cy="4191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Ram type cylinder</a:t>
            </a:r>
            <a:endParaRPr lang="en-US" dirty="0"/>
          </a:p>
        </p:txBody>
      </p:sp>
      <p:pic>
        <p:nvPicPr>
          <p:cNvPr id="2050" name="Picture 2" descr="C:\Users\user.MECHANICALNM15\Desktop\Untitled cyl 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3694" y="1600200"/>
            <a:ext cx="3056612" cy="4525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Double acting cylinder with Single piston rod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292" y="1600200"/>
            <a:ext cx="4953415" cy="4525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Double acting cylinder with double piston rod</a:t>
            </a:r>
            <a:endParaRPr lang="en-US" sz="3200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36227" y="1600200"/>
            <a:ext cx="4271545" cy="4525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Tandem Cylinder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32936" y="1600200"/>
            <a:ext cx="4878127" cy="4525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Telescopic Cylinder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2824" y="1600200"/>
            <a:ext cx="4898352" cy="4525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Hydraulic Pump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It is heart of Hydraulic System</a:t>
            </a:r>
          </a:p>
          <a:p>
            <a:r>
              <a:rPr lang="en-US" dirty="0" smtClean="0"/>
              <a:t> Create the flow of oil through the system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Telescopic Cylinder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2824" y="1600200"/>
            <a:ext cx="4898352" cy="4525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Ball piston Pump</a:t>
            </a:r>
            <a:endParaRPr lang="en-US" dirty="0"/>
          </a:p>
        </p:txBody>
      </p:sp>
      <p:pic>
        <p:nvPicPr>
          <p:cNvPr id="5" name="Content Placeholder 4" descr="I:\IFP\New Doc 2018-01-02_1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368" y="1600200"/>
            <a:ext cx="6475264" cy="4525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Pump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4724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800" b="1" dirty="0" smtClean="0"/>
              <a:t>Classification based on Principle of operation: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 Positive displacement pump</a:t>
            </a:r>
          </a:p>
          <a:p>
            <a:pPr>
              <a:buFont typeface="Wingdings" pitchFamily="2" charset="2"/>
              <a:buChar char="Ø"/>
            </a:pPr>
            <a:r>
              <a:rPr lang="en-US" sz="2000" smtClean="0"/>
              <a:t> Non-positive </a:t>
            </a:r>
            <a:r>
              <a:rPr lang="en-US" sz="2000" dirty="0" smtClean="0"/>
              <a:t>displacement pump</a:t>
            </a:r>
          </a:p>
          <a:p>
            <a:pPr>
              <a:buNone/>
            </a:pPr>
            <a:r>
              <a:rPr lang="en-US" sz="2800" b="1" dirty="0" smtClean="0"/>
              <a:t>Classification based on displacement: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Constant displacement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Variable displacement</a:t>
            </a:r>
          </a:p>
          <a:p>
            <a:pPr>
              <a:buNone/>
            </a:pPr>
            <a:r>
              <a:rPr lang="en-US" sz="2800" b="1" dirty="0" smtClean="0"/>
              <a:t>Classification based on construction: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Gear pump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Vane pump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Piston type pump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/>
              <a:t> </a:t>
            </a:r>
            <a:r>
              <a:rPr lang="en-US" sz="2000" dirty="0" smtClean="0"/>
              <a:t>Screw pump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/>
              <a:t> </a:t>
            </a:r>
            <a:r>
              <a:rPr lang="en-US" sz="2000" dirty="0" smtClean="0"/>
              <a:t>Ball piston pump</a:t>
            </a:r>
          </a:p>
          <a:p>
            <a:pPr>
              <a:buFont typeface="Wingdings" pitchFamily="2" charset="2"/>
              <a:buChar char="Ø"/>
            </a:pP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Gear Pump</a:t>
            </a:r>
            <a:endParaRPr lang="en-US" dirty="0"/>
          </a:p>
        </p:txBody>
      </p:sp>
      <p:pic>
        <p:nvPicPr>
          <p:cNvPr id="5" name="Content Placeholder 4" descr="I:\IFP\New Doc 2018-01-02_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828800"/>
            <a:ext cx="4223379" cy="2971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828800"/>
            <a:ext cx="3633787" cy="2971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3505200" y="5334000"/>
            <a:ext cx="2056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External Gear Pump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Internal Gear Pump</a:t>
            </a:r>
            <a:endParaRPr lang="en-US" dirty="0"/>
          </a:p>
        </p:txBody>
      </p:sp>
      <p:pic>
        <p:nvPicPr>
          <p:cNvPr id="8" name="Content Placeholder 7" descr="I:\IFP\New Doc 2018-01-02_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405" y="1600200"/>
            <a:ext cx="4941189" cy="4525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Gerotor Pump</a:t>
            </a:r>
            <a:endParaRPr lang="en-US" dirty="0"/>
          </a:p>
        </p:txBody>
      </p:sp>
      <p:pic>
        <p:nvPicPr>
          <p:cNvPr id="5" name="Content Placeholder 4" descr="I:\IFP\New Doc 2018-01-02_4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197" y="1600200"/>
            <a:ext cx="4687605" cy="4525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Vane Pump</a:t>
            </a:r>
            <a:endParaRPr lang="en-US" dirty="0"/>
          </a:p>
        </p:txBody>
      </p:sp>
      <p:pic>
        <p:nvPicPr>
          <p:cNvPr id="5" name="Picture 4" descr="I:\IFP\New Doc 2018-01-02_5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76400"/>
            <a:ext cx="6448425" cy="403566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Balanced Vane Pump</a:t>
            </a:r>
            <a:endParaRPr lang="en-US" dirty="0"/>
          </a:p>
        </p:txBody>
      </p:sp>
      <p:pic>
        <p:nvPicPr>
          <p:cNvPr id="5" name="Content Placeholder 4" descr="I:\IFP\New Doc 2018-01-02_6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920" y="1600200"/>
            <a:ext cx="4710159" cy="4525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Radial Piston Pump</a:t>
            </a:r>
            <a:endParaRPr lang="en-US" dirty="0"/>
          </a:p>
        </p:txBody>
      </p:sp>
      <p:pic>
        <p:nvPicPr>
          <p:cNvPr id="5" name="Picture 4" descr="I:\IFP\New Doc 2018-01-02_7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00200"/>
            <a:ext cx="5638800" cy="3886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89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139</Words>
  <Application>Microsoft Office PowerPoint</Application>
  <PresentationFormat>On-screen Show (4:3)</PresentationFormat>
  <Paragraphs>39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Hydraulic System Elements</vt:lpstr>
      <vt:lpstr>Hydraulic Pump</vt:lpstr>
      <vt:lpstr>Pump Classification</vt:lpstr>
      <vt:lpstr>Gear Pump</vt:lpstr>
      <vt:lpstr>Internal Gear Pump</vt:lpstr>
      <vt:lpstr>Gerotor Pump</vt:lpstr>
      <vt:lpstr>Vane Pump</vt:lpstr>
      <vt:lpstr>Balanced Vane Pump</vt:lpstr>
      <vt:lpstr>Radial Piston Pump</vt:lpstr>
      <vt:lpstr>Swash plate Pump</vt:lpstr>
      <vt:lpstr>Variable delivery vane Pump</vt:lpstr>
      <vt:lpstr>Screw Pump</vt:lpstr>
      <vt:lpstr>Actuator</vt:lpstr>
      <vt:lpstr>Hydraulic Cylinder</vt:lpstr>
      <vt:lpstr>Ram type cylinder</vt:lpstr>
      <vt:lpstr>Double acting cylinder with Single piston rod</vt:lpstr>
      <vt:lpstr>Double acting cylinder with double piston rod</vt:lpstr>
      <vt:lpstr>Tandem Cylinder</vt:lpstr>
      <vt:lpstr>Telescopic Cylinder</vt:lpstr>
      <vt:lpstr>Telescopic Cylinder</vt:lpstr>
      <vt:lpstr>Ball piston Pump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Hydraulic System Elements</dc:title>
  <dc:creator>MECHANICAL</dc:creator>
  <cp:lastModifiedBy>user</cp:lastModifiedBy>
  <cp:revision>26</cp:revision>
  <dcterms:created xsi:type="dcterms:W3CDTF">2006-08-16T00:00:00Z</dcterms:created>
  <dcterms:modified xsi:type="dcterms:W3CDTF">2019-01-18T07:00:38Z</dcterms:modified>
</cp:coreProperties>
</file>