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9" r:id="rId10"/>
    <p:sldId id="263" r:id="rId11"/>
    <p:sldId id="265" r:id="rId12"/>
    <p:sldId id="270" r:id="rId13"/>
    <p:sldId id="266" r:id="rId14"/>
    <p:sldId id="264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8"/>
          <p:cNvSpPr txBox="1">
            <a:spLocks noChangeArrowheads="1"/>
          </p:cNvSpPr>
          <p:nvPr/>
        </p:nvSpPr>
        <p:spPr bwMode="auto">
          <a:xfrm>
            <a:off x="762000" y="1981200"/>
            <a:ext cx="7620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latin typeface="Arial Black" pitchFamily="34" charset="0"/>
              </a:rPr>
              <a:t>Sharad Institute of Technology, College of Engineering, Yadrav.</a:t>
            </a:r>
          </a:p>
          <a:p>
            <a:pPr algn="ctr"/>
            <a:r>
              <a:rPr lang="en-US" sz="2400" dirty="0">
                <a:latin typeface="Arial Black" pitchFamily="34" charset="0"/>
              </a:rPr>
              <a:t>Department of Mechanical Engineering</a:t>
            </a:r>
            <a:r>
              <a:rPr lang="en-US" sz="2400" dirty="0"/>
              <a:t>.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>
                <a:latin typeface="Arial Black" pitchFamily="34" charset="0"/>
              </a:rPr>
              <a:t>APPLIED THERMODYNAMICS</a:t>
            </a:r>
          </a:p>
          <a:p>
            <a:pPr algn="ctr"/>
            <a:endParaRPr lang="en-US" sz="2400" dirty="0">
              <a:latin typeface="Arial Black" pitchFamily="34" charset="0"/>
            </a:endParaRPr>
          </a:p>
          <a:p>
            <a:pPr algn="ctr"/>
            <a:r>
              <a:rPr lang="en-US" sz="2400" dirty="0">
                <a:latin typeface="Arial Black" pitchFamily="34" charset="0"/>
              </a:rPr>
              <a:t>STEAM </a:t>
            </a:r>
            <a:r>
              <a:rPr lang="en-US" sz="2400" dirty="0" smtClean="0">
                <a:latin typeface="Arial Black" pitchFamily="34" charset="0"/>
              </a:rPr>
              <a:t>POWER PLANT AND RANKINE CYCLE (UNIT 2)</a:t>
            </a:r>
            <a:endParaRPr lang="en-US" sz="2400" dirty="0">
              <a:latin typeface="Arial Black" pitchFamily="34" charset="0"/>
            </a:endParaRPr>
          </a:p>
          <a:p>
            <a:pPr algn="ctr"/>
            <a:endParaRPr lang="en-US" sz="2400" dirty="0">
              <a:latin typeface="Arial Black" pitchFamily="34" charset="0"/>
            </a:endParaRPr>
          </a:p>
          <a:p>
            <a:pPr algn="ctr"/>
            <a:endParaRPr lang="en-US" sz="2400" dirty="0">
              <a:latin typeface="Arial Black" pitchFamily="34" charset="0"/>
            </a:endParaRPr>
          </a:p>
          <a:p>
            <a:endParaRPr lang="en-US" sz="2400" dirty="0"/>
          </a:p>
        </p:txBody>
      </p:sp>
      <p:pic>
        <p:nvPicPr>
          <p:cNvPr id="4099" name="Picture 5" descr="C:\Users\hp\Desktop\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2141538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CARNOT CYCLE OF STE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533400"/>
            <a:ext cx="751055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steam tab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762000"/>
            <a:ext cx="7162800" cy="5539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Image result for steam table"/>
          <p:cNvPicPr>
            <a:picLocks noChangeAspect="1" noChangeArrowheads="1"/>
          </p:cNvPicPr>
          <p:nvPr/>
        </p:nvPicPr>
        <p:blipFill>
          <a:blip r:embed="rId2"/>
          <a:srcRect r="25773"/>
          <a:stretch>
            <a:fillRect/>
          </a:stretch>
        </p:blipFill>
        <p:spPr bwMode="auto">
          <a:xfrm>
            <a:off x="838200" y="457200"/>
            <a:ext cx="7039575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mollier chart ste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533400"/>
            <a:ext cx="7467600" cy="5600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mollier chart ste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23542"/>
            <a:ext cx="6534150" cy="49057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Image result for triple point wa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48571"/>
            <a:ext cx="7010400" cy="58687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19400" y="2286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TRIPPLE POINT OF WATER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Image result for STEAM POWER PLANT"/>
          <p:cNvPicPr>
            <a:picLocks noChangeAspect="1" noChangeArrowheads="1"/>
          </p:cNvPicPr>
          <p:nvPr/>
        </p:nvPicPr>
        <p:blipFill>
          <a:blip r:embed="rId2"/>
          <a:srcRect b="11482"/>
          <a:stretch>
            <a:fillRect/>
          </a:stretch>
        </p:blipFill>
        <p:spPr bwMode="auto">
          <a:xfrm>
            <a:off x="1066800" y="914400"/>
            <a:ext cx="7223544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mage result for STEAM POWERPLAT AND RANKINE CYC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4800"/>
            <a:ext cx="7467600" cy="5606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mage result for STEAM POWERPLAT AND RANKINE CYC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33400"/>
            <a:ext cx="7976839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mage result for STEAM POWERPLAT AND RANKINE CYC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85800"/>
            <a:ext cx="7653454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age result for STEAM POWERPLAT AND RANKINE CYC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533400"/>
            <a:ext cx="7696200" cy="5772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age result for REHEATING AND REGENERATION CYC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676399"/>
            <a:ext cx="5867400" cy="406527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7620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REHEATING OF STEAM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CARNOT CYCLE OF STE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81000"/>
            <a:ext cx="751055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Image result for CARNOT CYCLE OF STEAM"/>
          <p:cNvPicPr>
            <a:picLocks noChangeAspect="1" noChangeArrowheads="1"/>
          </p:cNvPicPr>
          <p:nvPr/>
        </p:nvPicPr>
        <p:blipFill>
          <a:blip r:embed="rId2"/>
          <a:srcRect b="5164"/>
          <a:stretch>
            <a:fillRect/>
          </a:stretch>
        </p:blipFill>
        <p:spPr bwMode="auto">
          <a:xfrm>
            <a:off x="1295400" y="1143000"/>
            <a:ext cx="6819498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35</Words>
  <Application>Microsoft Office PowerPoint</Application>
  <PresentationFormat>On-screen Show (4:3)</PresentationFormat>
  <Paragraphs>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5</cp:revision>
  <dcterms:created xsi:type="dcterms:W3CDTF">2006-08-16T00:00:00Z</dcterms:created>
  <dcterms:modified xsi:type="dcterms:W3CDTF">2017-10-06T05:06:49Z</dcterms:modified>
</cp:coreProperties>
</file>