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735763" cy="98694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BFDC25-1B73-49D9-809A-23C1B582C8B2}" type="datetimeFigureOut">
              <a:rPr lang="en-US" smtClean="0"/>
              <a:t>8/16/2018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3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06330E-D209-4BEE-AFFD-ABCCBE82947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316AD-E328-4C72-A5A9-98957D93FDD4}" type="datetimeFigureOut">
              <a:rPr lang="en-US" smtClean="0"/>
              <a:pPr/>
              <a:t>8/16/2018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84E91-3A5F-4187-A810-73940DA3A5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316AD-E328-4C72-A5A9-98957D93FDD4}" type="datetimeFigureOut">
              <a:rPr lang="en-US" smtClean="0"/>
              <a:pPr/>
              <a:t>8/16/2018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84E91-3A5F-4187-A810-73940DA3A5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316AD-E328-4C72-A5A9-98957D93FDD4}" type="datetimeFigureOut">
              <a:rPr lang="en-US" smtClean="0"/>
              <a:pPr/>
              <a:t>8/16/2018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84E91-3A5F-4187-A810-73940DA3A5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316AD-E328-4C72-A5A9-98957D93FDD4}" type="datetimeFigureOut">
              <a:rPr lang="en-US" smtClean="0"/>
              <a:pPr/>
              <a:t>8/16/2018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84E91-3A5F-4187-A810-73940DA3A5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316AD-E328-4C72-A5A9-98957D93FDD4}" type="datetimeFigureOut">
              <a:rPr lang="en-US" smtClean="0"/>
              <a:pPr/>
              <a:t>8/16/2018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84E91-3A5F-4187-A810-73940DA3A5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316AD-E328-4C72-A5A9-98957D93FDD4}" type="datetimeFigureOut">
              <a:rPr lang="en-US" smtClean="0"/>
              <a:pPr/>
              <a:t>8/16/2018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84E91-3A5F-4187-A810-73940DA3A5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316AD-E328-4C72-A5A9-98957D93FDD4}" type="datetimeFigureOut">
              <a:rPr lang="en-US" smtClean="0"/>
              <a:pPr/>
              <a:t>8/16/2018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84E91-3A5F-4187-A810-73940DA3A5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316AD-E328-4C72-A5A9-98957D93FDD4}" type="datetimeFigureOut">
              <a:rPr lang="en-US" smtClean="0"/>
              <a:pPr/>
              <a:t>8/16/2018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84E91-3A5F-4187-A810-73940DA3A5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316AD-E328-4C72-A5A9-98957D93FDD4}" type="datetimeFigureOut">
              <a:rPr lang="en-US" smtClean="0"/>
              <a:pPr/>
              <a:t>8/16/2018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84E91-3A5F-4187-A810-73940DA3A5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316AD-E328-4C72-A5A9-98957D93FDD4}" type="datetimeFigureOut">
              <a:rPr lang="en-US" smtClean="0"/>
              <a:pPr/>
              <a:t>8/16/2018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84E91-3A5F-4187-A810-73940DA3A5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316AD-E328-4C72-A5A9-98957D93FDD4}" type="datetimeFigureOut">
              <a:rPr lang="en-US" smtClean="0"/>
              <a:pPr/>
              <a:t>8/16/2018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84E91-3A5F-4187-A810-73940DA3A5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E316AD-E328-4C72-A5A9-98957D93FDD4}" type="datetimeFigureOut">
              <a:rPr lang="en-US" smtClean="0"/>
              <a:pPr/>
              <a:t>8/16/2018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484E91-3A5F-4187-A810-73940DA3A59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Boilers\Boiler012.jpg"/>
          <p:cNvPicPr>
            <a:picLocks noChangeAspect="1" noChangeArrowheads="1"/>
          </p:cNvPicPr>
          <p:nvPr/>
        </p:nvPicPr>
        <p:blipFill>
          <a:blip r:embed="rId2" cstate="print"/>
          <a:srcRect l="6983" r="6430" b="3752"/>
          <a:stretch>
            <a:fillRect/>
          </a:stretch>
        </p:blipFill>
        <p:spPr bwMode="auto">
          <a:xfrm>
            <a:off x="2209800" y="381000"/>
            <a:ext cx="4724400" cy="5791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828800" y="6248400"/>
            <a:ext cx="556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2"/>
                </a:solidFill>
              </a:rPr>
              <a:t>Babcock &amp; Wilcox Boiler</a:t>
            </a:r>
            <a:endParaRPr lang="en-US" sz="24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dmin\Desktop\APTH Scan\Sumit013.jpg"/>
          <p:cNvPicPr>
            <a:picLocks noChangeAspect="1" noChangeArrowheads="1"/>
          </p:cNvPicPr>
          <p:nvPr/>
        </p:nvPicPr>
        <p:blipFill>
          <a:blip r:embed="rId2" cstate="print"/>
          <a:srcRect l="1333"/>
          <a:stretch>
            <a:fillRect/>
          </a:stretch>
        </p:blipFill>
        <p:spPr bwMode="auto">
          <a:xfrm>
            <a:off x="1143000" y="533400"/>
            <a:ext cx="5638800" cy="552368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172200" y="914400"/>
            <a:ext cx="259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2"/>
                </a:solidFill>
              </a:rPr>
              <a:t>Down Flow</a:t>
            </a:r>
          </a:p>
          <a:p>
            <a:r>
              <a:rPr lang="en-US" sz="2400" b="1" dirty="0" smtClean="0">
                <a:solidFill>
                  <a:schemeClr val="accent2"/>
                </a:solidFill>
              </a:rPr>
              <a:t>Surface Condenser</a:t>
            </a:r>
            <a:endParaRPr lang="en-US" sz="24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dmin\Desktop\APTH Scan\Sumit0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533400"/>
            <a:ext cx="6248400" cy="611043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562600" y="129540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2"/>
                </a:solidFill>
              </a:rPr>
              <a:t>Central Flow</a:t>
            </a:r>
          </a:p>
          <a:p>
            <a:r>
              <a:rPr lang="en-US" sz="2400" b="1" dirty="0" smtClean="0">
                <a:solidFill>
                  <a:schemeClr val="accent2"/>
                </a:solidFill>
              </a:rPr>
              <a:t>Surface Condenser</a:t>
            </a:r>
            <a:endParaRPr lang="en-US" sz="24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Admin\Desktop\APTH Scan\Sumit0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609599"/>
            <a:ext cx="7239000" cy="550182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09600" y="5943600"/>
            <a:ext cx="502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2"/>
                </a:solidFill>
              </a:rPr>
              <a:t>Evaporative Steam Condenser</a:t>
            </a:r>
            <a:endParaRPr lang="en-US" sz="24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Boilers\Boiler011.jpg"/>
          <p:cNvPicPr>
            <a:picLocks noChangeAspect="1" noChangeArrowheads="1"/>
          </p:cNvPicPr>
          <p:nvPr/>
        </p:nvPicPr>
        <p:blipFill>
          <a:blip r:embed="rId2" cstate="print"/>
          <a:srcRect r="49515"/>
          <a:stretch>
            <a:fillRect/>
          </a:stretch>
        </p:blipFill>
        <p:spPr bwMode="auto">
          <a:xfrm>
            <a:off x="1981200" y="431832"/>
            <a:ext cx="4191000" cy="605310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553200" y="609600"/>
            <a:ext cx="2209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2"/>
                </a:solidFill>
              </a:rPr>
              <a:t>Simple Vertical</a:t>
            </a:r>
          </a:p>
          <a:p>
            <a:r>
              <a:rPr lang="en-US" sz="2400" b="1" dirty="0" smtClean="0">
                <a:solidFill>
                  <a:schemeClr val="accent2"/>
                </a:solidFill>
              </a:rPr>
              <a:t>Boiler</a:t>
            </a:r>
            <a:endParaRPr lang="en-US" sz="24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Boilers\Boiler011.jpg"/>
          <p:cNvPicPr>
            <a:picLocks noChangeAspect="1" noChangeArrowheads="1"/>
          </p:cNvPicPr>
          <p:nvPr/>
        </p:nvPicPr>
        <p:blipFill>
          <a:blip r:embed="rId2" cstate="print"/>
          <a:srcRect l="48958"/>
          <a:stretch>
            <a:fillRect/>
          </a:stretch>
        </p:blipFill>
        <p:spPr bwMode="auto">
          <a:xfrm>
            <a:off x="2362200" y="457199"/>
            <a:ext cx="4343400" cy="620485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33600" y="304800"/>
            <a:ext cx="46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2"/>
                </a:solidFill>
              </a:rPr>
              <a:t>Cochran Boiler</a:t>
            </a:r>
            <a:endParaRPr lang="en-US" sz="24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2017-09-09 1\2 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914400"/>
            <a:ext cx="8292523" cy="46482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62000" y="609600"/>
            <a:ext cx="487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2"/>
                </a:solidFill>
              </a:rPr>
              <a:t>Elements of a Condensing Plant</a:t>
            </a:r>
            <a:endParaRPr lang="en-US" sz="24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APTH Scan\Sumit0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28599"/>
            <a:ext cx="5867400" cy="620377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91200" y="1066800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2"/>
                </a:solidFill>
              </a:rPr>
              <a:t>Low Level Counter Flow Jet Condenser</a:t>
            </a:r>
            <a:endParaRPr lang="en-US" sz="24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APTH Scan\Sumit0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457200"/>
            <a:ext cx="5181600" cy="569009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019800" y="106680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2"/>
                </a:solidFill>
              </a:rPr>
              <a:t>Low Level Parallel flow Jet Condenser</a:t>
            </a:r>
            <a:endParaRPr lang="en-US" sz="24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Desktop\APTH Scan\Sumit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81000"/>
            <a:ext cx="5334000" cy="634538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943600" y="1066800"/>
            <a:ext cx="259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2"/>
                </a:solidFill>
              </a:rPr>
              <a:t>High Level</a:t>
            </a:r>
          </a:p>
          <a:p>
            <a:r>
              <a:rPr lang="en-US" sz="2400" b="1" dirty="0" smtClean="0">
                <a:solidFill>
                  <a:schemeClr val="accent2"/>
                </a:solidFill>
              </a:rPr>
              <a:t>Jet Condenser</a:t>
            </a:r>
            <a:endParaRPr lang="en-US" sz="24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esktop\APTH Scan\Sumit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457200"/>
            <a:ext cx="4267200" cy="587487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486400" y="1066800"/>
            <a:ext cx="304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2"/>
                </a:solidFill>
              </a:rPr>
              <a:t>Ejector </a:t>
            </a:r>
          </a:p>
          <a:p>
            <a:r>
              <a:rPr lang="en-US" sz="2400" b="1" dirty="0" smtClean="0">
                <a:solidFill>
                  <a:schemeClr val="accent2"/>
                </a:solidFill>
              </a:rPr>
              <a:t>Condenser</a:t>
            </a:r>
            <a:endParaRPr lang="en-US" sz="24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\Desktop\APTH Scan\Sumit012.jpg"/>
          <p:cNvPicPr>
            <a:picLocks noChangeAspect="1" noChangeArrowheads="1"/>
          </p:cNvPicPr>
          <p:nvPr/>
        </p:nvPicPr>
        <p:blipFill>
          <a:blip r:embed="rId2" cstate="print"/>
          <a:srcRect r="1513"/>
          <a:stretch>
            <a:fillRect/>
          </a:stretch>
        </p:blipFill>
        <p:spPr bwMode="auto">
          <a:xfrm rot="-60000">
            <a:off x="555625" y="671512"/>
            <a:ext cx="7978775" cy="401606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66800" y="5181600"/>
            <a:ext cx="670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2"/>
                </a:solidFill>
              </a:rPr>
              <a:t>Shell and Tube Type Condenser</a:t>
            </a:r>
            <a:endParaRPr lang="en-US" sz="24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</TotalTime>
  <Words>48</Words>
  <Application>Microsoft Office PowerPoint</Application>
  <PresentationFormat>On-screen Show (4:3)</PresentationFormat>
  <Paragraphs>17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5</cp:revision>
  <dcterms:created xsi:type="dcterms:W3CDTF">2017-09-09T08:33:04Z</dcterms:created>
  <dcterms:modified xsi:type="dcterms:W3CDTF">2018-08-16T05:38:00Z</dcterms:modified>
</cp:coreProperties>
</file>