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8"/>
          <p:cNvSpPr txBox="1">
            <a:spLocks noChangeArrowheads="1"/>
          </p:cNvSpPr>
          <p:nvPr/>
        </p:nvSpPr>
        <p:spPr bwMode="auto">
          <a:xfrm>
            <a:off x="762000" y="1981200"/>
            <a:ext cx="7620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latin typeface="Arial Black" pitchFamily="34" charset="0"/>
              </a:rPr>
              <a:t>Sharad Institute of Technology, College of Engineering, Yadrav.</a:t>
            </a:r>
          </a:p>
          <a:p>
            <a:pPr algn="ctr"/>
            <a:r>
              <a:rPr lang="en-US" sz="2400" dirty="0">
                <a:latin typeface="Arial Black" pitchFamily="34" charset="0"/>
              </a:rPr>
              <a:t>Department of Mechanical Engineering</a:t>
            </a:r>
            <a:r>
              <a:rPr lang="en-US" sz="2400" dirty="0"/>
              <a:t>.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>
                <a:latin typeface="Arial Black" pitchFamily="34" charset="0"/>
              </a:rPr>
              <a:t>APPLIED THERMODYNAMICS</a:t>
            </a:r>
          </a:p>
          <a:p>
            <a:pPr algn="ctr"/>
            <a:endParaRPr lang="en-US" sz="2400" dirty="0">
              <a:latin typeface="Arial Black" pitchFamily="34" charset="0"/>
            </a:endParaRPr>
          </a:p>
          <a:p>
            <a:pPr algn="ctr"/>
            <a:r>
              <a:rPr lang="en-US" sz="2400" dirty="0" smtClean="0">
                <a:latin typeface="Arial Black" pitchFamily="34" charset="0"/>
              </a:rPr>
              <a:t>STEAM NOZZLE </a:t>
            </a:r>
            <a:r>
              <a:rPr lang="en-US" sz="2400" dirty="0">
                <a:latin typeface="Arial Black" pitchFamily="34" charset="0"/>
              </a:rPr>
              <a:t>(UNIT </a:t>
            </a:r>
            <a:r>
              <a:rPr lang="en-US" sz="2400" dirty="0" smtClean="0">
                <a:latin typeface="Arial Black" pitchFamily="34" charset="0"/>
              </a:rPr>
              <a:t>4)</a:t>
            </a:r>
            <a:endParaRPr lang="en-US" sz="2400" dirty="0">
              <a:latin typeface="Arial Black" pitchFamily="34" charset="0"/>
            </a:endParaRPr>
          </a:p>
          <a:p>
            <a:pPr algn="ctr"/>
            <a:endParaRPr lang="en-US" sz="2400" dirty="0">
              <a:latin typeface="Arial Black" pitchFamily="34" charset="0"/>
            </a:endParaRPr>
          </a:p>
          <a:p>
            <a:pPr algn="ctr"/>
            <a:endParaRPr lang="en-US" sz="2400" dirty="0">
              <a:latin typeface="Arial Black" pitchFamily="34" charset="0"/>
            </a:endParaRPr>
          </a:p>
          <a:p>
            <a:endParaRPr lang="en-US" sz="2400" dirty="0"/>
          </a:p>
        </p:txBody>
      </p:sp>
      <p:pic>
        <p:nvPicPr>
          <p:cNvPr id="6147" name="Picture 5" descr="C:\Users\hp\Desktop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2141538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2430463"/>
            <a:ext cx="6762750" cy="507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2430463"/>
            <a:ext cx="6762750" cy="507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 l="9370" t="20833" r="44949" b="17708"/>
          <a:stretch>
            <a:fillRect/>
          </a:stretch>
        </p:blipFill>
        <p:spPr bwMode="auto">
          <a:xfrm>
            <a:off x="1219200" y="717062"/>
            <a:ext cx="7010400" cy="530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age resul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199" y="609600"/>
            <a:ext cx="7104575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mage result for STEAM NOZZL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7478834" cy="5614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mage result for STEAM NOZZL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533400"/>
            <a:ext cx="7510551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mage result for STEAM NOZZL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57199"/>
            <a:ext cx="6629400" cy="4977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mage result for STEAM NOZZL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914400"/>
            <a:ext cx="7779057" cy="4389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 descr="Image result for STEAM NOZZLE PPT"/>
          <p:cNvSpPr>
            <a:spLocks noChangeAspect="1" noChangeArrowheads="1"/>
          </p:cNvSpPr>
          <p:nvPr/>
        </p:nvSpPr>
        <p:spPr bwMode="auto">
          <a:xfrm>
            <a:off x="155575" y="-3176588"/>
            <a:ext cx="8839200" cy="6629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292" name="Picture 4" descr="Image result for STEAM NOZZL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90600"/>
            <a:ext cx="7003081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age result for STEAM NOZZL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199" y="381000"/>
            <a:ext cx="6800093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Image result for STEAM NOZZL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81000"/>
            <a:ext cx="7213599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STEAM NOZZLE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990599"/>
            <a:ext cx="6553200" cy="4920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24</Words>
  <Application>Microsoft Office PowerPoint</Application>
  <PresentationFormat>On-screen Show (4:3)</PresentationFormat>
  <Paragraphs>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3</cp:revision>
  <dcterms:created xsi:type="dcterms:W3CDTF">2006-08-16T00:00:00Z</dcterms:created>
  <dcterms:modified xsi:type="dcterms:W3CDTF">2017-10-06T05:05:50Z</dcterms:modified>
</cp:coreProperties>
</file>