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73" r:id="rId8"/>
    <p:sldId id="271" r:id="rId9"/>
    <p:sldId id="272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8"/>
          <p:cNvSpPr txBox="1">
            <a:spLocks noChangeArrowheads="1"/>
          </p:cNvSpPr>
          <p:nvPr/>
        </p:nvSpPr>
        <p:spPr bwMode="auto">
          <a:xfrm>
            <a:off x="762000" y="1981200"/>
            <a:ext cx="7620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Arial Black" pitchFamily="34" charset="0"/>
              </a:rPr>
              <a:t>Sharad Institute of Technology, College of Engineering, Yadrav.</a:t>
            </a:r>
          </a:p>
          <a:p>
            <a:pPr algn="ctr"/>
            <a:r>
              <a:rPr lang="en-US" sz="2400" dirty="0">
                <a:latin typeface="Arial Black" pitchFamily="34" charset="0"/>
              </a:rPr>
              <a:t>Department of Mechanical Engineering</a:t>
            </a:r>
            <a:r>
              <a:rPr lang="en-US" sz="2400" dirty="0"/>
              <a:t>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latin typeface="Arial Black" pitchFamily="34" charset="0"/>
              </a:rPr>
              <a:t>APPLIED THERMODYNAMICS</a:t>
            </a: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r>
              <a:rPr lang="en-US" sz="2400" dirty="0">
                <a:latin typeface="Arial Black" pitchFamily="34" charset="0"/>
              </a:rPr>
              <a:t>STEAM </a:t>
            </a:r>
            <a:r>
              <a:rPr lang="en-US" sz="2400" dirty="0" smtClean="0">
                <a:latin typeface="Arial Black" pitchFamily="34" charset="0"/>
              </a:rPr>
              <a:t>TURBINE (UNIT 5,6)</a:t>
            </a:r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endParaRPr lang="en-US" sz="2400" dirty="0"/>
          </a:p>
        </p:txBody>
      </p:sp>
      <p:pic>
        <p:nvPicPr>
          <p:cNvPr id="4099" name="Picture 5" descr="C:\Users\hp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214153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906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685800"/>
            <a:ext cx="6076950" cy="456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6336254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1" y="513933"/>
            <a:ext cx="7130504" cy="5353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7086600" cy="5320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599" y="381000"/>
            <a:ext cx="7206069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6901587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646238"/>
            <a:ext cx="4572000" cy="3429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52" name="Picture 4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14400"/>
            <a:ext cx="6502398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66800"/>
            <a:ext cx="6787407" cy="5095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315200" cy="5492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762000"/>
            <a:ext cx="7010400" cy="5263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14400"/>
            <a:ext cx="6610350" cy="4962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age result for STEAM TURBIN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6610350" cy="4962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mage result for IMPULSE steam turb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6800093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IMPULSE steam turb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467600" cy="5606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mage result for IMPULSE steam turb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57200"/>
            <a:ext cx="5105400" cy="6012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</Words>
  <Application>Microsoft Office PowerPoint</Application>
  <PresentationFormat>On-screen Show (4:3)</PresentationFormat>
  <Paragraphs>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6</cp:revision>
  <dcterms:created xsi:type="dcterms:W3CDTF">2006-08-16T00:00:00Z</dcterms:created>
  <dcterms:modified xsi:type="dcterms:W3CDTF">2017-10-06T05:06:21Z</dcterms:modified>
</cp:coreProperties>
</file>